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sldIdLst>
    <p:sldId id="286" r:id="rId2"/>
    <p:sldId id="300" r:id="rId3"/>
    <p:sldId id="301" r:id="rId4"/>
    <p:sldId id="303" r:id="rId5"/>
    <p:sldId id="304" r:id="rId6"/>
    <p:sldId id="305" r:id="rId7"/>
    <p:sldId id="306" r:id="rId8"/>
    <p:sldId id="307" r:id="rId9"/>
    <p:sldId id="308" r:id="rId10"/>
    <p:sldId id="309" r:id="rId11"/>
    <p:sldId id="310" r:id="rId12"/>
    <p:sldId id="311" r:id="rId13"/>
    <p:sldId id="312" r:id="rId14"/>
    <p:sldId id="313" r:id="rId15"/>
    <p:sldId id="314" r:id="rId16"/>
    <p:sldId id="315" r:id="rId17"/>
    <p:sldId id="316" r:id="rId18"/>
    <p:sldId id="317" r:id="rId19"/>
    <p:sldId id="318" r:id="rId20"/>
    <p:sldId id="319" r:id="rId21"/>
    <p:sldId id="320" r:id="rId22"/>
    <p:sldId id="321" r:id="rId23"/>
  </p:sldIdLst>
  <p:sldSz cx="12192000" cy="6858000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FFF99"/>
    <a:srgbClr val="FFCC66"/>
    <a:srgbClr val="003300"/>
    <a:srgbClr val="00CC00"/>
    <a:srgbClr val="006600"/>
    <a:srgbClr val="FF7C80"/>
    <a:srgbClr val="CCECFF"/>
    <a:srgbClr val="99CC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363" autoAdjust="0"/>
    <p:restoredTop sz="94704" autoAdjust="0"/>
  </p:normalViewPr>
  <p:slideViewPr>
    <p:cSldViewPr>
      <p:cViewPr varScale="1">
        <p:scale>
          <a:sx n="52" d="100"/>
          <a:sy n="52" d="100"/>
        </p:scale>
        <p:origin x="96" y="53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86B4D90-4958-4A84-A096-57C364C645C2}"/>
              </a:ext>
            </a:extLst>
          </p:cNvPr>
          <p:cNvSpPr/>
          <p:nvPr userDrawn="1"/>
        </p:nvSpPr>
        <p:spPr bwMode="auto">
          <a:xfrm rot="16200000">
            <a:off x="6396330" y="-4665814"/>
            <a:ext cx="1129858" cy="10461486"/>
          </a:xfrm>
          <a:prstGeom prst="rect">
            <a:avLst/>
          </a:prstGeom>
          <a:solidFill>
            <a:srgbClr val="FFFF99"/>
          </a:solidFill>
          <a:ln w="952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0C1452A4-C953-46EA-AD4A-7481DE4DFBE8}"/>
              </a:ext>
            </a:extLst>
          </p:cNvPr>
          <p:cNvSpPr/>
          <p:nvPr userDrawn="1"/>
        </p:nvSpPr>
        <p:spPr bwMode="auto">
          <a:xfrm rot="16200000">
            <a:off x="300329" y="-300329"/>
            <a:ext cx="1129858" cy="1730515"/>
          </a:xfrm>
          <a:prstGeom prst="rect">
            <a:avLst/>
          </a:prstGeom>
          <a:solidFill>
            <a:srgbClr val="C00000"/>
          </a:solidFill>
          <a:ln w="952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4D16442B-31E7-4530-BE82-50228E377E23}"/>
              </a:ext>
            </a:extLst>
          </p:cNvPr>
          <p:cNvSpPr txBox="1"/>
          <p:nvPr userDrawn="1"/>
        </p:nvSpPr>
        <p:spPr>
          <a:xfrm>
            <a:off x="158891" y="142875"/>
            <a:ext cx="1412734" cy="83112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kumimoji="1" lang="ja-JP" altLang="en-US" sz="2400" b="1" dirty="0">
                <a:solidFill>
                  <a:schemeClr val="bg1"/>
                </a:solidFill>
                <a:latin typeface="+mj-ea"/>
                <a:ea typeface="+mj-ea"/>
              </a:rPr>
              <a:t>植物クイズ</a:t>
            </a:r>
            <a:endParaRPr kumimoji="1" lang="en-US" altLang="ja-JP"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kumimoji="1" lang="ja-JP" altLang="en-US" sz="2400" b="1" dirty="0">
                <a:solidFill>
                  <a:schemeClr val="bg1"/>
                </a:solidFill>
                <a:latin typeface="+mj-ea"/>
                <a:ea typeface="+mj-ea"/>
              </a:rPr>
              <a:t>モザイク編</a:t>
            </a:r>
          </a:p>
        </p:txBody>
      </p:sp>
    </p:spTree>
    <p:extLst>
      <p:ext uri="{BB962C8B-B14F-4D97-AF65-F5344CB8AC3E}">
        <p14:creationId xmlns:p14="http://schemas.microsoft.com/office/powerpoint/2010/main" val="3071173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250B8284-062B-439A-A46A-52251A607F44}"/>
              </a:ext>
            </a:extLst>
          </p:cNvPr>
          <p:cNvSpPr/>
          <p:nvPr userDrawn="1"/>
        </p:nvSpPr>
        <p:spPr bwMode="auto">
          <a:xfrm rot="16200000">
            <a:off x="5531072" y="-5531072"/>
            <a:ext cx="1129858" cy="12192003"/>
          </a:xfrm>
          <a:prstGeom prst="rect">
            <a:avLst/>
          </a:prstGeom>
          <a:solidFill>
            <a:srgbClr val="99CCFF"/>
          </a:solidFill>
          <a:ln w="952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lvl="0" algn="ctr"/>
            <a:endParaRPr lang="ja-JP" altLang="en-US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5BA66709-3008-49E8-9419-34BF7B42182A}"/>
              </a:ext>
            </a:extLst>
          </p:cNvPr>
          <p:cNvSpPr/>
          <p:nvPr userDrawn="1"/>
        </p:nvSpPr>
        <p:spPr bwMode="auto">
          <a:xfrm rot="16200000">
            <a:off x="300329" y="-300329"/>
            <a:ext cx="1129858" cy="1730515"/>
          </a:xfrm>
          <a:prstGeom prst="rect">
            <a:avLst/>
          </a:prstGeom>
          <a:solidFill>
            <a:srgbClr val="0070C0"/>
          </a:solidFill>
          <a:ln w="952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lvl="0" algn="ctr"/>
            <a:endParaRPr lang="ja-JP" altLang="en-US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BD00D8D9-D575-245E-4B6B-4320AA19CEAB}"/>
              </a:ext>
            </a:extLst>
          </p:cNvPr>
          <p:cNvSpPr txBox="1"/>
          <p:nvPr userDrawn="1"/>
        </p:nvSpPr>
        <p:spPr>
          <a:xfrm>
            <a:off x="158891" y="142875"/>
            <a:ext cx="1412734" cy="831124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/>
          <a:p>
            <a:pPr algn="ctr"/>
            <a:r>
              <a:rPr kumimoji="1" lang="ja-JP" altLang="en-US" sz="2400" b="1" dirty="0">
                <a:solidFill>
                  <a:schemeClr val="bg1"/>
                </a:solidFill>
                <a:latin typeface="+mj-ea"/>
                <a:ea typeface="+mj-ea"/>
              </a:rPr>
              <a:t>植物クイズ</a:t>
            </a:r>
            <a:endParaRPr kumimoji="1" lang="en-US" altLang="ja-JP" sz="24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kumimoji="1" lang="ja-JP" altLang="en-US" sz="2400" b="1" dirty="0">
                <a:solidFill>
                  <a:schemeClr val="bg1"/>
                </a:solidFill>
                <a:latin typeface="+mj-ea"/>
                <a:ea typeface="+mj-ea"/>
              </a:rPr>
              <a:t>モザイク編</a:t>
            </a:r>
          </a:p>
        </p:txBody>
      </p:sp>
    </p:spTree>
    <p:extLst>
      <p:ext uri="{BB962C8B-B14F-4D97-AF65-F5344CB8AC3E}">
        <p14:creationId xmlns:p14="http://schemas.microsoft.com/office/powerpoint/2010/main" val="9811670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6684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rtl="0" fontAlgn="base">
        <a:spcBef>
          <a:spcPct val="0"/>
        </a:spcBef>
        <a:spcAft>
          <a:spcPct val="0"/>
        </a:spcAft>
        <a:defRPr kumimoji="1" sz="2954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kumimoji="1" sz="2954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2pPr>
      <a:lvl3pPr algn="l" rtl="0" fontAlgn="base">
        <a:spcBef>
          <a:spcPct val="0"/>
        </a:spcBef>
        <a:spcAft>
          <a:spcPct val="0"/>
        </a:spcAft>
        <a:defRPr kumimoji="1" sz="2954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3pPr>
      <a:lvl4pPr algn="l" rtl="0" fontAlgn="base">
        <a:spcBef>
          <a:spcPct val="0"/>
        </a:spcBef>
        <a:spcAft>
          <a:spcPct val="0"/>
        </a:spcAft>
        <a:defRPr kumimoji="1" sz="2954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4pPr>
      <a:lvl5pPr algn="l" rtl="0" fontAlgn="base">
        <a:spcBef>
          <a:spcPct val="0"/>
        </a:spcBef>
        <a:spcAft>
          <a:spcPct val="0"/>
        </a:spcAft>
        <a:defRPr kumimoji="1" sz="2954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5pPr>
      <a:lvl6pPr marL="562722" algn="l" rtl="0" fontAlgn="base">
        <a:spcBef>
          <a:spcPct val="0"/>
        </a:spcBef>
        <a:spcAft>
          <a:spcPct val="0"/>
        </a:spcAft>
        <a:defRPr kumimoji="1" sz="2954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6pPr>
      <a:lvl7pPr marL="1125444" algn="l" rtl="0" fontAlgn="base">
        <a:spcBef>
          <a:spcPct val="0"/>
        </a:spcBef>
        <a:spcAft>
          <a:spcPct val="0"/>
        </a:spcAft>
        <a:defRPr kumimoji="1" sz="2954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7pPr>
      <a:lvl8pPr marL="1688165" algn="l" rtl="0" fontAlgn="base">
        <a:spcBef>
          <a:spcPct val="0"/>
        </a:spcBef>
        <a:spcAft>
          <a:spcPct val="0"/>
        </a:spcAft>
        <a:defRPr kumimoji="1" sz="2954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8pPr>
      <a:lvl9pPr marL="2250887" algn="l" rtl="0" fontAlgn="base">
        <a:spcBef>
          <a:spcPct val="0"/>
        </a:spcBef>
        <a:spcAft>
          <a:spcPct val="0"/>
        </a:spcAft>
        <a:defRPr kumimoji="1" sz="2954" b="1">
          <a:solidFill>
            <a:schemeClr val="tx2"/>
          </a:solidFill>
          <a:latin typeface="メイリオ" pitchFamily="50" charset="-128"/>
          <a:ea typeface="メイリオ" pitchFamily="50" charset="-128"/>
          <a:cs typeface="メイリオ" pitchFamily="50" charset="-128"/>
        </a:defRPr>
      </a:lvl9pPr>
    </p:titleStyle>
    <p:bodyStyle>
      <a:lvl1pPr marL="422041" indent="-422041" algn="l" rtl="0" fontAlgn="base">
        <a:spcBef>
          <a:spcPct val="20000"/>
        </a:spcBef>
        <a:spcAft>
          <a:spcPct val="0"/>
        </a:spcAft>
        <a:buChar char="•"/>
        <a:defRPr kumimoji="1" sz="3939">
          <a:solidFill>
            <a:schemeClr val="tx1"/>
          </a:solidFill>
          <a:latin typeface="+mn-lt"/>
          <a:ea typeface="+mn-ea"/>
          <a:cs typeface="+mn-cs"/>
        </a:defRPr>
      </a:lvl1pPr>
      <a:lvl2pPr marL="914423" indent="-351701" algn="l" rtl="0" fontAlgn="base">
        <a:spcBef>
          <a:spcPct val="20000"/>
        </a:spcBef>
        <a:spcAft>
          <a:spcPct val="0"/>
        </a:spcAft>
        <a:buChar char="–"/>
        <a:defRPr kumimoji="1" sz="3446">
          <a:solidFill>
            <a:schemeClr val="tx1"/>
          </a:solidFill>
          <a:latin typeface="+mn-lt"/>
          <a:ea typeface="+mn-ea"/>
        </a:defRPr>
      </a:lvl2pPr>
      <a:lvl3pPr marL="1406804" indent="-281361" algn="l" rtl="0" fontAlgn="base">
        <a:spcBef>
          <a:spcPct val="20000"/>
        </a:spcBef>
        <a:spcAft>
          <a:spcPct val="0"/>
        </a:spcAft>
        <a:buChar char="•"/>
        <a:defRPr kumimoji="1" sz="2954">
          <a:solidFill>
            <a:schemeClr val="tx1"/>
          </a:solidFill>
          <a:latin typeface="+mn-lt"/>
          <a:ea typeface="+mn-ea"/>
        </a:defRPr>
      </a:lvl3pPr>
      <a:lvl4pPr marL="1969526" indent="-281361" algn="l" rtl="0" fontAlgn="base">
        <a:spcBef>
          <a:spcPct val="20000"/>
        </a:spcBef>
        <a:spcAft>
          <a:spcPct val="0"/>
        </a:spcAft>
        <a:buChar char="–"/>
        <a:defRPr kumimoji="1" sz="2462">
          <a:solidFill>
            <a:schemeClr val="tx1"/>
          </a:solidFill>
          <a:latin typeface="+mn-lt"/>
          <a:ea typeface="+mn-ea"/>
        </a:defRPr>
      </a:lvl4pPr>
      <a:lvl5pPr marL="2532248" indent="-281361" algn="l" rtl="0" fontAlgn="base">
        <a:spcBef>
          <a:spcPct val="20000"/>
        </a:spcBef>
        <a:spcAft>
          <a:spcPct val="0"/>
        </a:spcAft>
        <a:buChar char="»"/>
        <a:defRPr kumimoji="1" sz="2462">
          <a:solidFill>
            <a:schemeClr val="tx1"/>
          </a:solidFill>
          <a:latin typeface="+mn-lt"/>
          <a:ea typeface="+mn-ea"/>
        </a:defRPr>
      </a:lvl5pPr>
      <a:lvl6pPr marL="3094970" indent="-281361" algn="l" rtl="0" fontAlgn="base">
        <a:spcBef>
          <a:spcPct val="20000"/>
        </a:spcBef>
        <a:spcAft>
          <a:spcPct val="0"/>
        </a:spcAft>
        <a:buChar char="»"/>
        <a:defRPr kumimoji="1" sz="2462">
          <a:solidFill>
            <a:schemeClr val="tx1"/>
          </a:solidFill>
          <a:latin typeface="+mn-lt"/>
          <a:ea typeface="+mn-ea"/>
        </a:defRPr>
      </a:lvl6pPr>
      <a:lvl7pPr marL="3657691" indent="-281361" algn="l" rtl="0" fontAlgn="base">
        <a:spcBef>
          <a:spcPct val="20000"/>
        </a:spcBef>
        <a:spcAft>
          <a:spcPct val="0"/>
        </a:spcAft>
        <a:buChar char="»"/>
        <a:defRPr kumimoji="1" sz="2462">
          <a:solidFill>
            <a:schemeClr val="tx1"/>
          </a:solidFill>
          <a:latin typeface="+mn-lt"/>
          <a:ea typeface="+mn-ea"/>
        </a:defRPr>
      </a:lvl7pPr>
      <a:lvl8pPr marL="4220413" indent="-281361" algn="l" rtl="0" fontAlgn="base">
        <a:spcBef>
          <a:spcPct val="20000"/>
        </a:spcBef>
        <a:spcAft>
          <a:spcPct val="0"/>
        </a:spcAft>
        <a:buChar char="»"/>
        <a:defRPr kumimoji="1" sz="2462">
          <a:solidFill>
            <a:schemeClr val="tx1"/>
          </a:solidFill>
          <a:latin typeface="+mn-lt"/>
          <a:ea typeface="+mn-ea"/>
        </a:defRPr>
      </a:lvl8pPr>
      <a:lvl9pPr marL="4783135" indent="-281361" algn="l" rtl="0" fontAlgn="base">
        <a:spcBef>
          <a:spcPct val="20000"/>
        </a:spcBef>
        <a:spcAft>
          <a:spcPct val="0"/>
        </a:spcAft>
        <a:buChar char="»"/>
        <a:defRPr kumimoji="1" sz="2462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1125444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1pPr>
      <a:lvl2pPr marL="562722" algn="l" defTabSz="1125444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2pPr>
      <a:lvl3pPr marL="1125444" algn="l" defTabSz="1125444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3pPr>
      <a:lvl4pPr marL="1688165" algn="l" defTabSz="1125444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4pPr>
      <a:lvl5pPr marL="2250887" algn="l" defTabSz="1125444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5pPr>
      <a:lvl6pPr marL="2813609" algn="l" defTabSz="1125444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6pPr>
      <a:lvl7pPr marL="3376331" algn="l" defTabSz="1125444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7pPr>
      <a:lvl8pPr marL="3939052" algn="l" defTabSz="1125444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8pPr>
      <a:lvl9pPr marL="4501774" algn="l" defTabSz="1125444" rtl="0" eaLnBrk="1" latinLnBrk="0" hangingPunct="1">
        <a:defRPr kumimoji="1" sz="221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正方形/長方形 148">
            <a:extLst>
              <a:ext uri="{FF2B5EF4-FFF2-40B4-BE49-F238E27FC236}">
                <a16:creationId xmlns:a16="http://schemas.microsoft.com/office/drawing/2014/main" id="{652D40DD-DB99-4433-B35C-EB0ADEB4E37A}"/>
              </a:ext>
            </a:extLst>
          </p:cNvPr>
          <p:cNvSpPr/>
          <p:nvPr/>
        </p:nvSpPr>
        <p:spPr bwMode="auto">
          <a:xfrm>
            <a:off x="-4824" y="0"/>
            <a:ext cx="12196823" cy="6857999"/>
          </a:xfrm>
          <a:prstGeom prst="rect">
            <a:avLst/>
          </a:prstGeom>
          <a:solidFill>
            <a:srgbClr val="003300"/>
          </a:solidFill>
          <a:ln w="952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 dirty="0"/>
          </a:p>
        </p:txBody>
      </p:sp>
      <p:pic>
        <p:nvPicPr>
          <p:cNvPr id="2050" name="Picture 2" descr="バラの写真画像">
            <a:extLst>
              <a:ext uri="{FF2B5EF4-FFF2-40B4-BE49-F238E27FC236}">
                <a16:creationId xmlns:a16="http://schemas.microsoft.com/office/drawing/2014/main" id="{6B94100A-A64A-1B54-6F17-E11D756F6A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Cutout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1328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90" name="グループ化 189">
            <a:extLst>
              <a:ext uri="{FF2B5EF4-FFF2-40B4-BE49-F238E27FC236}">
                <a16:creationId xmlns:a16="http://schemas.microsoft.com/office/drawing/2014/main" id="{ED13B250-28CB-48BB-885F-BE0D8FE697E2}"/>
              </a:ext>
            </a:extLst>
          </p:cNvPr>
          <p:cNvGrpSpPr/>
          <p:nvPr/>
        </p:nvGrpSpPr>
        <p:grpSpPr>
          <a:xfrm>
            <a:off x="463876" y="1812135"/>
            <a:ext cx="11259422" cy="2021910"/>
            <a:chOff x="605925" y="641862"/>
            <a:chExt cx="5531155" cy="720600"/>
          </a:xfrm>
        </p:grpSpPr>
        <p:sp>
          <p:nvSpPr>
            <p:cNvPr id="145" name="テキスト ボックス 144">
              <a:extLst>
                <a:ext uri="{FF2B5EF4-FFF2-40B4-BE49-F238E27FC236}">
                  <a16:creationId xmlns:a16="http://schemas.microsoft.com/office/drawing/2014/main" id="{BE2C13E0-53C1-44DB-B340-E7E6B913AEA2}"/>
                </a:ext>
              </a:extLst>
            </p:cNvPr>
            <p:cNvSpPr txBox="1"/>
            <p:nvPr/>
          </p:nvSpPr>
          <p:spPr>
            <a:xfrm>
              <a:off x="606209" y="641862"/>
              <a:ext cx="5530871" cy="720600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ja-JP" altLang="en-US" sz="5400" b="1" dirty="0">
                  <a:ln w="127000">
                    <a:solidFill>
                      <a:schemeClr val="bg1"/>
                    </a:solidFill>
                  </a:ln>
                  <a:solidFill>
                    <a:schemeClr val="bg1"/>
                  </a:solidFill>
                  <a:latin typeface="+mj-ea"/>
                  <a:ea typeface="+mj-ea"/>
                </a:rPr>
                <a:t>植物クイズ</a:t>
              </a:r>
              <a:endParaRPr kumimoji="1" lang="ja-JP" altLang="en-US" sz="5400" b="1" dirty="0">
                <a:ln w="127000"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endParaRPr>
            </a:p>
          </p:txBody>
        </p:sp>
        <p:sp>
          <p:nvSpPr>
            <p:cNvPr id="152" name="テキスト ボックス 151">
              <a:extLst>
                <a:ext uri="{FF2B5EF4-FFF2-40B4-BE49-F238E27FC236}">
                  <a16:creationId xmlns:a16="http://schemas.microsoft.com/office/drawing/2014/main" id="{1FAACD44-04DF-4102-9C29-34FE861CD427}"/>
                </a:ext>
              </a:extLst>
            </p:cNvPr>
            <p:cNvSpPr txBox="1"/>
            <p:nvPr/>
          </p:nvSpPr>
          <p:spPr>
            <a:xfrm>
              <a:off x="605925" y="641862"/>
              <a:ext cx="5530871" cy="720600"/>
            </a:xfrm>
            <a:prstGeom prst="rect">
              <a:avLst/>
            </a:prstGeom>
            <a:noFill/>
          </p:spPr>
          <p:txBody>
            <a:bodyPr wrap="none" rtlCol="0">
              <a:prstTxWarp prst="textPlain">
                <a:avLst/>
              </a:prstTxWarp>
              <a:spAutoFit/>
            </a:bodyPr>
            <a:lstStyle/>
            <a:p>
              <a:r>
                <a:rPr lang="ja-JP" altLang="en-US" sz="5400" b="1" dirty="0">
                  <a:ln w="76200">
                    <a:noFill/>
                  </a:ln>
                  <a:latin typeface="+mj-ea"/>
                  <a:ea typeface="+mj-ea"/>
                </a:rPr>
                <a:t>植物クイズ</a:t>
              </a:r>
              <a:endParaRPr kumimoji="1" lang="ja-JP" altLang="en-US" sz="5400" b="1" dirty="0">
                <a:ln w="76200">
                  <a:noFill/>
                </a:ln>
                <a:latin typeface="+mj-ea"/>
                <a:ea typeface="+mj-ea"/>
              </a:endParaRPr>
            </a:p>
          </p:txBody>
        </p:sp>
      </p:grp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05CA23EB-F10A-4CF3-9E30-37190F19F6A4}"/>
              </a:ext>
            </a:extLst>
          </p:cNvPr>
          <p:cNvGrpSpPr/>
          <p:nvPr/>
        </p:nvGrpSpPr>
        <p:grpSpPr>
          <a:xfrm>
            <a:off x="502177" y="4284095"/>
            <a:ext cx="11187679" cy="1109882"/>
            <a:chOff x="502177" y="3572211"/>
            <a:chExt cx="11187679" cy="1109882"/>
          </a:xfrm>
        </p:grpSpPr>
        <p:sp>
          <p:nvSpPr>
            <p:cNvPr id="2" name="テキスト ボックス 1">
              <a:extLst>
                <a:ext uri="{FF2B5EF4-FFF2-40B4-BE49-F238E27FC236}">
                  <a16:creationId xmlns:a16="http://schemas.microsoft.com/office/drawing/2014/main" id="{4A6914F4-D2BA-C72F-E6B7-2C022AC72C1C}"/>
                </a:ext>
              </a:extLst>
            </p:cNvPr>
            <p:cNvSpPr txBox="1"/>
            <p:nvPr/>
          </p:nvSpPr>
          <p:spPr>
            <a:xfrm>
              <a:off x="502177" y="3572211"/>
              <a:ext cx="1118767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6600" b="1" dirty="0">
                  <a:ln w="190500">
                    <a:solidFill>
                      <a:schemeClr val="tx1"/>
                    </a:solidFill>
                  </a:ln>
                  <a:solidFill>
                    <a:srgbClr val="FFFF00"/>
                  </a:solidFill>
                  <a:latin typeface="+mj-ea"/>
                  <a:ea typeface="+mj-ea"/>
                </a:rPr>
                <a:t>モザイクの花は何でしょう？</a:t>
              </a:r>
              <a:endParaRPr kumimoji="1" lang="ja-JP" altLang="en-US" sz="4400" b="1" dirty="0">
                <a:ln w="190500">
                  <a:solidFill>
                    <a:schemeClr val="tx1"/>
                  </a:solidFill>
                </a:ln>
                <a:solidFill>
                  <a:srgbClr val="FFFF00"/>
                </a:solidFill>
                <a:latin typeface="+mj-ea"/>
                <a:ea typeface="+mj-ea"/>
              </a:endParaRPr>
            </a:p>
          </p:txBody>
        </p:sp>
        <p:sp>
          <p:nvSpPr>
            <p:cNvPr id="7" name="テキスト ボックス 6">
              <a:extLst>
                <a:ext uri="{FF2B5EF4-FFF2-40B4-BE49-F238E27FC236}">
                  <a16:creationId xmlns:a16="http://schemas.microsoft.com/office/drawing/2014/main" id="{76CCC61F-3841-EB8E-F53B-04B22DA8D522}"/>
                </a:ext>
              </a:extLst>
            </p:cNvPr>
            <p:cNvSpPr txBox="1"/>
            <p:nvPr/>
          </p:nvSpPr>
          <p:spPr>
            <a:xfrm>
              <a:off x="502178" y="3574097"/>
              <a:ext cx="11187678" cy="11079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kumimoji="1" lang="ja-JP" altLang="en-US" sz="6600" b="1" dirty="0">
                  <a:ln w="190500">
                    <a:noFill/>
                  </a:ln>
                  <a:solidFill>
                    <a:srgbClr val="FFFF00"/>
                  </a:solidFill>
                  <a:latin typeface="+mj-ea"/>
                  <a:ea typeface="+mj-ea"/>
                </a:rPr>
                <a:t>モザイクの花は何でしょう？</a:t>
              </a:r>
              <a:endParaRPr kumimoji="1" lang="ja-JP" altLang="en-US" sz="4400" b="1" dirty="0">
                <a:ln w="190500">
                  <a:noFill/>
                </a:ln>
                <a:solidFill>
                  <a:srgbClr val="FFFF00"/>
                </a:solidFill>
                <a:latin typeface="+mj-ea"/>
                <a:ea typeface="+mj-ea"/>
              </a:endParaRPr>
            </a:p>
          </p:txBody>
        </p:sp>
      </p:grpSp>
      <p:sp>
        <p:nvSpPr>
          <p:cNvPr id="9" name="吹き出し: 円形 8">
            <a:extLst>
              <a:ext uri="{FF2B5EF4-FFF2-40B4-BE49-F238E27FC236}">
                <a16:creationId xmlns:a16="http://schemas.microsoft.com/office/drawing/2014/main" id="{BC5DEC0B-59F7-EE82-0BE6-D1BF3A05E8BD}"/>
              </a:ext>
            </a:extLst>
          </p:cNvPr>
          <p:cNvSpPr/>
          <p:nvPr/>
        </p:nvSpPr>
        <p:spPr bwMode="auto">
          <a:xfrm>
            <a:off x="9156340" y="233645"/>
            <a:ext cx="2660743" cy="1305145"/>
          </a:xfrm>
          <a:prstGeom prst="wedgeEllipseCallout">
            <a:avLst>
              <a:gd name="adj1" fmla="val -40286"/>
              <a:gd name="adj2" fmla="val 62500"/>
            </a:avLst>
          </a:prstGeom>
          <a:solidFill>
            <a:schemeClr val="bg1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kumimoji="1" lang="ja-JP" altLang="en-US" sz="4400" b="1" dirty="0">
                <a:latin typeface="+mj-ea"/>
                <a:ea typeface="+mj-ea"/>
              </a:rPr>
              <a:t>全</a:t>
            </a:r>
            <a:r>
              <a:rPr kumimoji="1" lang="en-US" altLang="ja-JP" sz="4400" b="1" dirty="0">
                <a:latin typeface="+mj-ea"/>
                <a:ea typeface="+mj-ea"/>
              </a:rPr>
              <a:t>10</a:t>
            </a:r>
            <a:r>
              <a:rPr kumimoji="1" lang="ja-JP" altLang="en-US" sz="4400" b="1" dirty="0">
                <a:latin typeface="+mj-ea"/>
                <a:ea typeface="+mj-ea"/>
              </a:rPr>
              <a:t>問</a:t>
            </a:r>
          </a:p>
        </p:txBody>
      </p:sp>
    </p:spTree>
    <p:extLst>
      <p:ext uri="{BB962C8B-B14F-4D97-AF65-F5344CB8AC3E}">
        <p14:creationId xmlns:p14="http://schemas.microsoft.com/office/powerpoint/2010/main" val="4090634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ヒマワリの写真画像3">
            <a:extLst>
              <a:ext uri="{FF2B5EF4-FFF2-40B4-BE49-F238E27FC236}">
                <a16:creationId xmlns:a16="http://schemas.microsoft.com/office/drawing/2014/main" id="{FE5438B2-26F5-2A91-3F94-BBC9D93668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59" y="1125419"/>
            <a:ext cx="6557679" cy="491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0038069-8634-4F32-841E-4343E6E4EB68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9168033-672B-45F1-A9ED-6A49F567C8EB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rgbClr val="00B0F0"/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1CF32F8-841F-543B-AF85-F5711B2F9DDC}"/>
              </a:ext>
            </a:extLst>
          </p:cNvPr>
          <p:cNvSpPr txBox="1"/>
          <p:nvPr/>
        </p:nvSpPr>
        <p:spPr>
          <a:xfrm>
            <a:off x="1961048" y="233645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latin typeface="+mj-ea"/>
                <a:ea typeface="+mj-ea"/>
              </a:rPr>
              <a:t>問題⑤この花の名前は？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45DC00E0-499D-9F4E-2D80-DF3988261703}"/>
              </a:ext>
            </a:extLst>
          </p:cNvPr>
          <p:cNvGrpSpPr/>
          <p:nvPr/>
        </p:nvGrpSpPr>
        <p:grpSpPr>
          <a:xfrm>
            <a:off x="10416480" y="4398530"/>
            <a:ext cx="968064" cy="1649338"/>
            <a:chOff x="2001487" y="6543223"/>
            <a:chExt cx="1331771" cy="2269002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4FD2A392-32D1-7F3F-7663-556A569B7E37}"/>
                </a:ext>
              </a:extLst>
            </p:cNvPr>
            <p:cNvGrpSpPr/>
            <p:nvPr/>
          </p:nvGrpSpPr>
          <p:grpSpPr>
            <a:xfrm>
              <a:off x="2001487" y="6543223"/>
              <a:ext cx="1331771" cy="2252944"/>
              <a:chOff x="-2921073" y="3034739"/>
              <a:chExt cx="1331771" cy="2252944"/>
            </a:xfrm>
          </p:grpSpPr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7068B29E-7BC1-E5A7-4E35-4C74B4B1B055}"/>
                  </a:ext>
                </a:extLst>
              </p:cNvPr>
              <p:cNvGrpSpPr/>
              <p:nvPr/>
            </p:nvGrpSpPr>
            <p:grpSpPr>
              <a:xfrm>
                <a:off x="-2921073" y="3034739"/>
                <a:ext cx="1331771" cy="2252944"/>
                <a:chOff x="2178036" y="4689140"/>
                <a:chExt cx="1331771" cy="2252944"/>
              </a:xfrm>
            </p:grpSpPr>
            <p:sp>
              <p:nvSpPr>
                <p:cNvPr id="18" name="楕円 17">
                  <a:extLst>
                    <a:ext uri="{FF2B5EF4-FFF2-40B4-BE49-F238E27FC236}">
                      <a16:creationId xmlns:a16="http://schemas.microsoft.com/office/drawing/2014/main" id="{500B770E-CB71-D410-6D4F-7C2E0BAB57D1}"/>
                    </a:ext>
                  </a:extLst>
                </p:cNvPr>
                <p:cNvSpPr/>
                <p:nvPr/>
              </p:nvSpPr>
              <p:spPr bwMode="auto">
                <a:xfrm>
                  <a:off x="2189975" y="4689140"/>
                  <a:ext cx="1304973" cy="1391036"/>
                </a:xfrm>
                <a:prstGeom prst="ellipse">
                  <a:avLst/>
                </a:pr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19" name="四角形: 上の 2 つの角を丸める 18">
                  <a:extLst>
                    <a:ext uri="{FF2B5EF4-FFF2-40B4-BE49-F238E27FC236}">
                      <a16:creationId xmlns:a16="http://schemas.microsoft.com/office/drawing/2014/main" id="{79D4E704-3C04-DF9E-851C-6BEB28501BE8}"/>
                    </a:ext>
                  </a:extLst>
                </p:cNvPr>
                <p:cNvSpPr/>
                <p:nvPr/>
              </p:nvSpPr>
              <p:spPr bwMode="auto">
                <a:xfrm>
                  <a:off x="2284082" y="6155032"/>
                  <a:ext cx="1102808" cy="780191"/>
                </a:xfrm>
                <a:prstGeom prst="round2SameRect">
                  <a:avLst>
                    <a:gd name="adj1" fmla="val 43898"/>
                    <a:gd name="adj2" fmla="val 0"/>
                  </a:avLst>
                </a:prstGeom>
                <a:solidFill>
                  <a:srgbClr val="FF99CC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20" name="グループ化 19">
                  <a:extLst>
                    <a:ext uri="{FF2B5EF4-FFF2-40B4-BE49-F238E27FC236}">
                      <a16:creationId xmlns:a16="http://schemas.microsoft.com/office/drawing/2014/main" id="{A3A0DDD5-781E-76E0-C24D-912823F5FCB3}"/>
                    </a:ext>
                  </a:extLst>
                </p:cNvPr>
                <p:cNvGrpSpPr/>
                <p:nvPr/>
              </p:nvGrpSpPr>
              <p:grpSpPr>
                <a:xfrm>
                  <a:off x="2178036" y="4839255"/>
                  <a:ext cx="1331771" cy="1425059"/>
                  <a:chOff x="4443712" y="847868"/>
                  <a:chExt cx="986061" cy="1055133"/>
                </a:xfrm>
              </p:grpSpPr>
              <p:grpSp>
                <p:nvGrpSpPr>
                  <p:cNvPr id="26" name="グループ化 25">
                    <a:extLst>
                      <a:ext uri="{FF2B5EF4-FFF2-40B4-BE49-F238E27FC236}">
                        <a16:creationId xmlns:a16="http://schemas.microsoft.com/office/drawing/2014/main" id="{449B7C3E-1B90-0EA0-FFC3-983AADDE9A56}"/>
                      </a:ext>
                    </a:extLst>
                  </p:cNvPr>
                  <p:cNvGrpSpPr/>
                  <p:nvPr/>
                </p:nvGrpSpPr>
                <p:grpSpPr>
                  <a:xfrm rot="900000" flipH="1">
                    <a:off x="5221288" y="1211107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15361" name="楕円 15360">
                      <a:extLst>
                        <a:ext uri="{FF2B5EF4-FFF2-40B4-BE49-F238E27FC236}">
                          <a16:creationId xmlns:a16="http://schemas.microsoft.com/office/drawing/2014/main" id="{6F9FEA91-AD32-2F1D-0BE1-D07992C2382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15363" name="楕円 15362">
                      <a:extLst>
                        <a:ext uri="{FF2B5EF4-FFF2-40B4-BE49-F238E27FC236}">
                          <a16:creationId xmlns:a16="http://schemas.microsoft.com/office/drawing/2014/main" id="{8F5AD1FC-FF3D-5AE3-AA1B-06B9B061A08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grpSp>
                <p:nvGrpSpPr>
                  <p:cNvPr id="27" name="グループ化 26">
                    <a:extLst>
                      <a:ext uri="{FF2B5EF4-FFF2-40B4-BE49-F238E27FC236}">
                        <a16:creationId xmlns:a16="http://schemas.microsoft.com/office/drawing/2014/main" id="{9F819A55-0673-ED92-598F-04A6115482B3}"/>
                      </a:ext>
                    </a:extLst>
                  </p:cNvPr>
                  <p:cNvGrpSpPr/>
                  <p:nvPr/>
                </p:nvGrpSpPr>
                <p:grpSpPr>
                  <a:xfrm rot="20700000">
                    <a:off x="4443712" y="1211106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31" name="楕円 30">
                      <a:extLst>
                        <a:ext uri="{FF2B5EF4-FFF2-40B4-BE49-F238E27FC236}">
                          <a16:creationId xmlns:a16="http://schemas.microsoft.com/office/drawing/2014/main" id="{A9A2FAB3-4126-4570-1ABB-00E1C832EDA4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15360" name="楕円 15359">
                      <a:extLst>
                        <a:ext uri="{FF2B5EF4-FFF2-40B4-BE49-F238E27FC236}">
                          <a16:creationId xmlns:a16="http://schemas.microsoft.com/office/drawing/2014/main" id="{3AD46356-F117-BBB0-470C-962D93BCADE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sp>
                <p:nvSpPr>
                  <p:cNvPr id="28" name="台形 27">
                    <a:extLst>
                      <a:ext uri="{FF2B5EF4-FFF2-40B4-BE49-F238E27FC236}">
                        <a16:creationId xmlns:a16="http://schemas.microsoft.com/office/drawing/2014/main" id="{D3473145-BF2F-1F3B-9544-0FD05BEA45D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0603" y="1716779"/>
                    <a:ext cx="199788" cy="186222"/>
                  </a:xfrm>
                  <a:prstGeom prst="trapezoid">
                    <a:avLst>
                      <a:gd name="adj" fmla="val 17426"/>
                    </a:avLst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9" name="楕円 28">
                    <a:extLst>
                      <a:ext uri="{FF2B5EF4-FFF2-40B4-BE49-F238E27FC236}">
                        <a16:creationId xmlns:a16="http://schemas.microsoft.com/office/drawing/2014/main" id="{335B1F95-2376-2F78-A0F2-DB4C3937E5D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5452" y="847868"/>
                    <a:ext cx="810090" cy="918851"/>
                  </a:xfrm>
                  <a:prstGeom prst="ellipse">
                    <a:avLst/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30" name="楕円 29">
                    <a:extLst>
                      <a:ext uri="{FF2B5EF4-FFF2-40B4-BE49-F238E27FC236}">
                        <a16:creationId xmlns:a16="http://schemas.microsoft.com/office/drawing/2014/main" id="{75CFE571-37F9-4F17-58FE-44DF9F981C7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5997" y="1402131"/>
                    <a:ext cx="81490" cy="45719"/>
                  </a:xfrm>
                  <a:prstGeom prst="ellipse">
                    <a:avLst/>
                  </a:prstGeom>
                  <a:solidFill>
                    <a:srgbClr val="FF9933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sp>
              <p:nvSpPr>
                <p:cNvPr id="21" name="フリーフォーム: 図形 20">
                  <a:extLst>
                    <a:ext uri="{FF2B5EF4-FFF2-40B4-BE49-F238E27FC236}">
                      <a16:creationId xmlns:a16="http://schemas.microsoft.com/office/drawing/2014/main" id="{F8AF2965-15C8-E77D-0312-7F9C4F2F364E}"/>
                    </a:ext>
                  </a:extLst>
                </p:cNvPr>
                <p:cNvSpPr/>
                <p:nvPr/>
              </p:nvSpPr>
              <p:spPr bwMode="auto">
                <a:xfrm>
                  <a:off x="2626427" y="6121176"/>
                  <a:ext cx="418118" cy="195502"/>
                </a:xfrm>
                <a:custGeom>
                  <a:avLst/>
                  <a:gdLst>
                    <a:gd name="connsiteX0" fmla="*/ 565746 w 588578"/>
                    <a:gd name="connsiteY0" fmla="*/ 0 h 275205"/>
                    <a:gd name="connsiteX1" fmla="*/ 584150 w 588578"/>
                    <a:gd name="connsiteY1" fmla="*/ 48979 h 275205"/>
                    <a:gd name="connsiteX2" fmla="*/ 505055 w 588578"/>
                    <a:gd name="connsiteY2" fmla="*/ 254267 h 275205"/>
                    <a:gd name="connsiteX3" fmla="*/ 339750 w 588578"/>
                    <a:gd name="connsiteY3" fmla="*/ 254598 h 275205"/>
                    <a:gd name="connsiteX4" fmla="*/ 294289 w 588578"/>
                    <a:gd name="connsiteY4" fmla="*/ 224472 h 275205"/>
                    <a:gd name="connsiteX5" fmla="*/ 248827 w 588578"/>
                    <a:gd name="connsiteY5" fmla="*/ 254598 h 275205"/>
                    <a:gd name="connsiteX6" fmla="*/ 83521 w 588578"/>
                    <a:gd name="connsiteY6" fmla="*/ 254267 h 275205"/>
                    <a:gd name="connsiteX7" fmla="*/ 4428 w 588578"/>
                    <a:gd name="connsiteY7" fmla="*/ 48980 h 275205"/>
                    <a:gd name="connsiteX8" fmla="*/ 22831 w 588578"/>
                    <a:gd name="connsiteY8" fmla="*/ 1 h 275205"/>
                    <a:gd name="connsiteX9" fmla="*/ 85844 w 588578"/>
                    <a:gd name="connsiteY9" fmla="*/ 49269 h 275205"/>
                    <a:gd name="connsiteX10" fmla="*/ 170570 w 588578"/>
                    <a:gd name="connsiteY10" fmla="*/ 103495 h 275205"/>
                    <a:gd name="connsiteX11" fmla="*/ 259894 w 588578"/>
                    <a:gd name="connsiteY11" fmla="*/ 149756 h 275205"/>
                    <a:gd name="connsiteX12" fmla="*/ 294288 w 588578"/>
                    <a:gd name="connsiteY12" fmla="*/ 163638 h 275205"/>
                    <a:gd name="connsiteX13" fmla="*/ 328682 w 588578"/>
                    <a:gd name="connsiteY13" fmla="*/ 149756 h 275205"/>
                    <a:gd name="connsiteX14" fmla="*/ 418006 w 588578"/>
                    <a:gd name="connsiteY14" fmla="*/ 103494 h 275205"/>
                    <a:gd name="connsiteX15" fmla="*/ 502732 w 588578"/>
                    <a:gd name="connsiteY15" fmla="*/ 49268 h 275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8578" h="275205">
                      <a:moveTo>
                        <a:pt x="565746" y="0"/>
                      </a:moveTo>
                      <a:lnTo>
                        <a:pt x="584150" y="48979"/>
                      </a:lnTo>
                      <a:cubicBezTo>
                        <a:pt x="600349" y="133431"/>
                        <a:pt x="571682" y="215800"/>
                        <a:pt x="505055" y="254267"/>
                      </a:cubicBezTo>
                      <a:cubicBezTo>
                        <a:pt x="455084" y="283118"/>
                        <a:pt x="394404" y="281129"/>
                        <a:pt x="339750" y="254598"/>
                      </a:cubicBezTo>
                      <a:lnTo>
                        <a:pt x="294289" y="224472"/>
                      </a:lnTo>
                      <a:lnTo>
                        <a:pt x="248827" y="254598"/>
                      </a:lnTo>
                      <a:cubicBezTo>
                        <a:pt x="194172" y="281129"/>
                        <a:pt x="133492" y="283118"/>
                        <a:pt x="83521" y="254267"/>
                      </a:cubicBezTo>
                      <a:cubicBezTo>
                        <a:pt x="16894" y="215800"/>
                        <a:pt x="-11772" y="133431"/>
                        <a:pt x="4428" y="48980"/>
                      </a:cubicBezTo>
                      <a:lnTo>
                        <a:pt x="22831" y="1"/>
                      </a:lnTo>
                      <a:lnTo>
                        <a:pt x="85844" y="49269"/>
                      </a:lnTo>
                      <a:cubicBezTo>
                        <a:pt x="112447" y="68108"/>
                        <a:pt x="140760" y="86284"/>
                        <a:pt x="170570" y="103495"/>
                      </a:cubicBezTo>
                      <a:cubicBezTo>
                        <a:pt x="200381" y="120706"/>
                        <a:pt x="230277" y="136138"/>
                        <a:pt x="259894" y="149756"/>
                      </a:cubicBezTo>
                      <a:lnTo>
                        <a:pt x="294288" y="163638"/>
                      </a:lnTo>
                      <a:lnTo>
                        <a:pt x="328682" y="149756"/>
                      </a:lnTo>
                      <a:cubicBezTo>
                        <a:pt x="358300" y="136138"/>
                        <a:pt x="388196" y="120705"/>
                        <a:pt x="418006" y="103494"/>
                      </a:cubicBezTo>
                      <a:cubicBezTo>
                        <a:pt x="447818" y="86283"/>
                        <a:pt x="476131" y="68109"/>
                        <a:pt x="502732" y="492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2" name="フリーフォーム: 図形 21">
                  <a:extLst>
                    <a:ext uri="{FF2B5EF4-FFF2-40B4-BE49-F238E27FC236}">
                      <a16:creationId xmlns:a16="http://schemas.microsoft.com/office/drawing/2014/main" id="{AAB6FABA-E365-055A-172E-B347ECD4673A}"/>
                    </a:ext>
                  </a:extLst>
                </p:cNvPr>
                <p:cNvSpPr/>
                <p:nvPr/>
              </p:nvSpPr>
              <p:spPr bwMode="auto">
                <a:xfrm flipH="1">
                  <a:off x="2296320" y="4824096"/>
                  <a:ext cx="1085054" cy="457707"/>
                </a:xfrm>
                <a:custGeom>
                  <a:avLst/>
                  <a:gdLst>
                    <a:gd name="connsiteX0" fmla="*/ 434951 w 1018003"/>
                    <a:gd name="connsiteY0" fmla="*/ 352 h 437067"/>
                    <a:gd name="connsiteX1" fmla="*/ 210671 w 1018003"/>
                    <a:gd name="connsiteY1" fmla="*/ 73010 h 437067"/>
                    <a:gd name="connsiteX2" fmla="*/ 12311 w 1018003"/>
                    <a:gd name="connsiteY2" fmla="*/ 381564 h 437067"/>
                    <a:gd name="connsiteX3" fmla="*/ 378707 w 1018003"/>
                    <a:gd name="connsiteY3" fmla="*/ 364056 h 437067"/>
                    <a:gd name="connsiteX4" fmla="*/ 482018 w 1018003"/>
                    <a:gd name="connsiteY4" fmla="*/ 289161 h 437067"/>
                    <a:gd name="connsiteX5" fmla="*/ 509001 w 1018003"/>
                    <a:gd name="connsiteY5" fmla="*/ 257945 h 437067"/>
                    <a:gd name="connsiteX6" fmla="*/ 535985 w 1018003"/>
                    <a:gd name="connsiteY6" fmla="*/ 289162 h 437067"/>
                    <a:gd name="connsiteX7" fmla="*/ 639297 w 1018003"/>
                    <a:gd name="connsiteY7" fmla="*/ 364057 h 437067"/>
                    <a:gd name="connsiteX8" fmla="*/ 1005692 w 1018003"/>
                    <a:gd name="connsiteY8" fmla="*/ 381565 h 437067"/>
                    <a:gd name="connsiteX9" fmla="*/ 807332 w 1018003"/>
                    <a:gd name="connsiteY9" fmla="*/ 73011 h 437067"/>
                    <a:gd name="connsiteX10" fmla="*/ 583052 w 1018003"/>
                    <a:gd name="connsiteY10" fmla="*/ 353 h 437067"/>
                    <a:gd name="connsiteX11" fmla="*/ 536137 w 1018003"/>
                    <a:gd name="connsiteY11" fmla="*/ 1983 h 437067"/>
                    <a:gd name="connsiteX12" fmla="*/ 509004 w 1018003"/>
                    <a:gd name="connsiteY12" fmla="*/ 8504 h 437067"/>
                    <a:gd name="connsiteX13" fmla="*/ 481867 w 1018003"/>
                    <a:gd name="connsiteY13" fmla="*/ 1982 h 437067"/>
                    <a:gd name="connsiteX14" fmla="*/ 434951 w 1018003"/>
                    <a:gd name="connsiteY14" fmla="*/ 352 h 4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8003" h="437067">
                      <a:moveTo>
                        <a:pt x="434951" y="352"/>
                      </a:moveTo>
                      <a:cubicBezTo>
                        <a:pt x="368647" y="3521"/>
                        <a:pt x="288648" y="27991"/>
                        <a:pt x="210671" y="73010"/>
                      </a:cubicBezTo>
                      <a:cubicBezTo>
                        <a:pt x="54718" y="163050"/>
                        <a:pt x="-34091" y="301194"/>
                        <a:pt x="12311" y="381564"/>
                      </a:cubicBezTo>
                      <a:cubicBezTo>
                        <a:pt x="58712" y="461934"/>
                        <a:pt x="222753" y="454095"/>
                        <a:pt x="378707" y="364056"/>
                      </a:cubicBezTo>
                      <a:cubicBezTo>
                        <a:pt x="417695" y="341546"/>
                        <a:pt x="452487" y="316029"/>
                        <a:pt x="482018" y="289161"/>
                      </a:cubicBezTo>
                      <a:lnTo>
                        <a:pt x="509001" y="257945"/>
                      </a:lnTo>
                      <a:lnTo>
                        <a:pt x="535985" y="289162"/>
                      </a:lnTo>
                      <a:cubicBezTo>
                        <a:pt x="565517" y="316030"/>
                        <a:pt x="600308" y="341547"/>
                        <a:pt x="639297" y="364057"/>
                      </a:cubicBezTo>
                      <a:cubicBezTo>
                        <a:pt x="795250" y="454096"/>
                        <a:pt x="959291" y="461935"/>
                        <a:pt x="1005692" y="381565"/>
                      </a:cubicBezTo>
                      <a:cubicBezTo>
                        <a:pt x="1052094" y="301195"/>
                        <a:pt x="963285" y="163051"/>
                        <a:pt x="807332" y="73011"/>
                      </a:cubicBezTo>
                      <a:cubicBezTo>
                        <a:pt x="729355" y="27992"/>
                        <a:pt x="649357" y="3522"/>
                        <a:pt x="583052" y="353"/>
                      </a:cubicBezTo>
                      <a:cubicBezTo>
                        <a:pt x="566476" y="-439"/>
                        <a:pt x="550756" y="101"/>
                        <a:pt x="536137" y="1983"/>
                      </a:cubicBezTo>
                      <a:lnTo>
                        <a:pt x="509004" y="8504"/>
                      </a:lnTo>
                      <a:lnTo>
                        <a:pt x="481867" y="1982"/>
                      </a:lnTo>
                      <a:cubicBezTo>
                        <a:pt x="467248" y="100"/>
                        <a:pt x="451527" y="-440"/>
                        <a:pt x="434951" y="35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3" name="月 22">
                  <a:extLst>
                    <a:ext uri="{FF2B5EF4-FFF2-40B4-BE49-F238E27FC236}">
                      <a16:creationId xmlns:a16="http://schemas.microsoft.com/office/drawing/2014/main" id="{00B5BAE6-0309-8E0F-393D-3BFBC89300B6}"/>
                    </a:ext>
                  </a:extLst>
                </p:cNvPr>
                <p:cNvSpPr/>
                <p:nvPr/>
              </p:nvSpPr>
              <p:spPr bwMode="auto">
                <a:xfrm>
                  <a:off x="2226571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" name="月 23">
                  <a:extLst>
                    <a:ext uri="{FF2B5EF4-FFF2-40B4-BE49-F238E27FC236}">
                      <a16:creationId xmlns:a16="http://schemas.microsoft.com/office/drawing/2014/main" id="{7F4B0A5F-FEA7-123E-D74B-480203F1F565}"/>
                    </a:ext>
                  </a:extLst>
                </p:cNvPr>
                <p:cNvSpPr/>
                <p:nvPr/>
              </p:nvSpPr>
              <p:spPr bwMode="auto">
                <a:xfrm flipH="1">
                  <a:off x="3280778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3AA2EA95-2B0E-0033-7B2F-CBA37FCF1DFE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281349" y="6440299"/>
                  <a:ext cx="0" cy="501785"/>
                </a:xfrm>
                <a:prstGeom prst="line">
                  <a:avLst/>
                </a:pr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17" name="二等辺三角形 16">
                <a:extLst>
                  <a:ext uri="{FF2B5EF4-FFF2-40B4-BE49-F238E27FC236}">
                    <a16:creationId xmlns:a16="http://schemas.microsoft.com/office/drawing/2014/main" id="{0EA1986A-3F8D-0D8E-76E4-BB5266BC9C44}"/>
                  </a:ext>
                </a:extLst>
              </p:cNvPr>
              <p:cNvSpPr/>
              <p:nvPr/>
            </p:nvSpPr>
            <p:spPr bwMode="auto">
              <a:xfrm flipH="1">
                <a:off x="-2409483" y="4088154"/>
                <a:ext cx="291720" cy="135840"/>
              </a:xfrm>
              <a:custGeom>
                <a:avLst/>
                <a:gdLst>
                  <a:gd name="connsiteX0" fmla="*/ 0 w 313117"/>
                  <a:gd name="connsiteY0" fmla="*/ 210522 h 210522"/>
                  <a:gd name="connsiteX1" fmla="*/ 156559 w 313117"/>
                  <a:gd name="connsiteY1" fmla="*/ 0 h 210522"/>
                  <a:gd name="connsiteX2" fmla="*/ 313117 w 313117"/>
                  <a:gd name="connsiteY2" fmla="*/ 210522 h 210522"/>
                  <a:gd name="connsiteX3" fmla="*/ 0 w 313117"/>
                  <a:gd name="connsiteY3" fmla="*/ 210522 h 210522"/>
                  <a:gd name="connsiteX0" fmla="*/ 2016 w 315133"/>
                  <a:gd name="connsiteY0" fmla="*/ 210522 h 216310"/>
                  <a:gd name="connsiteX1" fmla="*/ 158575 w 315133"/>
                  <a:gd name="connsiteY1" fmla="*/ 0 h 216310"/>
                  <a:gd name="connsiteX2" fmla="*/ 315133 w 315133"/>
                  <a:gd name="connsiteY2" fmla="*/ 210522 h 216310"/>
                  <a:gd name="connsiteX3" fmla="*/ 2016 w 315133"/>
                  <a:gd name="connsiteY3" fmla="*/ 210522 h 216310"/>
                  <a:gd name="connsiteX0" fmla="*/ 2016 w 316347"/>
                  <a:gd name="connsiteY0" fmla="*/ 210522 h 223109"/>
                  <a:gd name="connsiteX1" fmla="*/ 158575 w 316347"/>
                  <a:gd name="connsiteY1" fmla="*/ 0 h 223109"/>
                  <a:gd name="connsiteX2" fmla="*/ 315133 w 316347"/>
                  <a:gd name="connsiteY2" fmla="*/ 210522 h 223109"/>
                  <a:gd name="connsiteX3" fmla="*/ 2016 w 316347"/>
                  <a:gd name="connsiteY3" fmla="*/ 210522 h 223109"/>
                  <a:gd name="connsiteX0" fmla="*/ 2160 w 316585"/>
                  <a:gd name="connsiteY0" fmla="*/ 210526 h 223113"/>
                  <a:gd name="connsiteX1" fmla="*/ 158719 w 316585"/>
                  <a:gd name="connsiteY1" fmla="*/ 4 h 223113"/>
                  <a:gd name="connsiteX2" fmla="*/ 315277 w 316585"/>
                  <a:gd name="connsiteY2" fmla="*/ 210526 h 223113"/>
                  <a:gd name="connsiteX3" fmla="*/ 2160 w 316585"/>
                  <a:gd name="connsiteY3" fmla="*/ 210526 h 22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585" h="223113">
                    <a:moveTo>
                      <a:pt x="2160" y="210526"/>
                    </a:moveTo>
                    <a:cubicBezTo>
                      <a:pt x="-17092" y="197502"/>
                      <a:pt x="97008" y="-1114"/>
                      <a:pt x="158719" y="4"/>
                    </a:cubicBezTo>
                    <a:cubicBezTo>
                      <a:pt x="220430" y="1122"/>
                      <a:pt x="329766" y="190358"/>
                      <a:pt x="315277" y="210526"/>
                    </a:cubicBezTo>
                    <a:cubicBezTo>
                      <a:pt x="300788" y="230694"/>
                      <a:pt x="21412" y="223550"/>
                      <a:pt x="2160" y="210526"/>
                    </a:cubicBezTo>
                    <a:close/>
                  </a:path>
                </a:pathLst>
              </a:custGeom>
              <a:solidFill>
                <a:srgbClr val="FF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</p:grpSp>
        <p:sp>
          <p:nvSpPr>
            <p:cNvPr id="12" name="四角形: 角を丸くする 11">
              <a:extLst>
                <a:ext uri="{FF2B5EF4-FFF2-40B4-BE49-F238E27FC236}">
                  <a16:creationId xmlns:a16="http://schemas.microsoft.com/office/drawing/2014/main" id="{259F44A8-394E-C1A5-FB93-386D25AD5F90}"/>
                </a:ext>
              </a:extLst>
            </p:cNvPr>
            <p:cNvSpPr/>
            <p:nvPr/>
          </p:nvSpPr>
          <p:spPr bwMode="auto">
            <a:xfrm>
              <a:off x="2312761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85E335E3-5A14-4706-7C86-63D711784CA0}"/>
                </a:ext>
              </a:extLst>
            </p:cNvPr>
            <p:cNvSpPr/>
            <p:nvPr/>
          </p:nvSpPr>
          <p:spPr bwMode="auto">
            <a:xfrm>
              <a:off x="2885383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6C26A749-7F30-33E0-BDEC-9D2ED75DD04A}"/>
                </a:ext>
              </a:extLst>
            </p:cNvPr>
            <p:cNvSpPr/>
            <p:nvPr/>
          </p:nvSpPr>
          <p:spPr bwMode="auto">
            <a:xfrm>
              <a:off x="2161074" y="7625556"/>
              <a:ext cx="302774" cy="469837"/>
            </a:xfrm>
            <a:custGeom>
              <a:avLst/>
              <a:gdLst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62091 h 378790"/>
                <a:gd name="connsiteX11" fmla="*/ 0 w 244101"/>
                <a:gd name="connsiteY11" fmla="*/ 217815 h 378790"/>
                <a:gd name="connsiteX12" fmla="*/ 0 w 244101"/>
                <a:gd name="connsiteY12" fmla="*/ 34988 h 378790"/>
                <a:gd name="connsiteX13" fmla="*/ 34988 w 244101"/>
                <a:gd name="connsiteY13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17815 h 378790"/>
                <a:gd name="connsiteX11" fmla="*/ 0 w 244101"/>
                <a:gd name="connsiteY11" fmla="*/ 34988 h 378790"/>
                <a:gd name="connsiteX12" fmla="*/ 34988 w 244101"/>
                <a:gd name="connsiteY12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34988 h 378790"/>
                <a:gd name="connsiteX11" fmla="*/ 34988 w 244101"/>
                <a:gd name="connsiteY11" fmla="*/ 0 h 3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101" h="378790">
                  <a:moveTo>
                    <a:pt x="34988" y="0"/>
                  </a:moveTo>
                  <a:cubicBezTo>
                    <a:pt x="54311" y="0"/>
                    <a:pt x="69976" y="15665"/>
                    <a:pt x="69976" y="34988"/>
                  </a:cubicBezTo>
                  <a:lnTo>
                    <a:pt x="69976" y="141501"/>
                  </a:lnTo>
                  <a:lnTo>
                    <a:pt x="77917" y="139898"/>
                  </a:lnTo>
                  <a:lnTo>
                    <a:pt x="166184" y="139898"/>
                  </a:lnTo>
                  <a:cubicBezTo>
                    <a:pt x="209216" y="139898"/>
                    <a:pt x="244101" y="174783"/>
                    <a:pt x="244101" y="217815"/>
                  </a:cubicBezTo>
                  <a:lnTo>
                    <a:pt x="244101" y="300873"/>
                  </a:lnTo>
                  <a:cubicBezTo>
                    <a:pt x="244101" y="343905"/>
                    <a:pt x="209216" y="378790"/>
                    <a:pt x="166184" y="378790"/>
                  </a:cubicBezTo>
                  <a:lnTo>
                    <a:pt x="77917" y="378790"/>
                  </a:lnTo>
                  <a:cubicBezTo>
                    <a:pt x="34885" y="378790"/>
                    <a:pt x="0" y="343905"/>
                    <a:pt x="0" y="300873"/>
                  </a:cubicBezTo>
                  <a:lnTo>
                    <a:pt x="0" y="34988"/>
                  </a:lnTo>
                  <a:cubicBezTo>
                    <a:pt x="0" y="15665"/>
                    <a:pt x="15665" y="0"/>
                    <a:pt x="34988" y="0"/>
                  </a:cubicBezTo>
                  <a:close/>
                </a:path>
              </a:pathLst>
            </a:custGeom>
            <a:solidFill>
              <a:srgbClr val="FFCC99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5" name="四角形: 上の 2 つの角を丸める 14">
              <a:extLst>
                <a:ext uri="{FF2B5EF4-FFF2-40B4-BE49-F238E27FC236}">
                  <a16:creationId xmlns:a16="http://schemas.microsoft.com/office/drawing/2014/main" id="{F80A22C0-DF92-000E-79D7-E06AD462FC89}"/>
                </a:ext>
              </a:extLst>
            </p:cNvPr>
            <p:cNvSpPr/>
            <p:nvPr/>
          </p:nvSpPr>
          <p:spPr bwMode="auto">
            <a:xfrm rot="11941697">
              <a:off x="2014072" y="8024985"/>
              <a:ext cx="304834" cy="7872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sp>
        <p:nvSpPr>
          <p:cNvPr id="15364" name="吹き出し: 角を丸めた四角形 15363">
            <a:extLst>
              <a:ext uri="{FF2B5EF4-FFF2-40B4-BE49-F238E27FC236}">
                <a16:creationId xmlns:a16="http://schemas.microsoft.com/office/drawing/2014/main" id="{AFC8F22D-7B9B-A988-5B68-9CDC41B56541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3200" b="1" dirty="0">
                <a:latin typeface="+mj-ea"/>
                <a:ea typeface="+mj-ea"/>
              </a:rPr>
              <a:t>ヒント</a:t>
            </a:r>
            <a:br>
              <a:rPr lang="en-US" altLang="ja-JP" sz="3200" b="1" dirty="0">
                <a:latin typeface="+mj-ea"/>
                <a:ea typeface="+mj-ea"/>
              </a:rPr>
            </a:br>
            <a:endParaRPr lang="en-US" altLang="ja-JP" sz="3200" b="1" dirty="0">
              <a:latin typeface="+mj-ea"/>
              <a:ea typeface="+mj-ea"/>
            </a:endParaRPr>
          </a:p>
          <a:p>
            <a:pPr algn="ctr"/>
            <a:r>
              <a:rPr lang="ja-JP" altLang="en-US" sz="3200" b="1" dirty="0">
                <a:latin typeface="+mj-ea"/>
                <a:ea typeface="+mj-ea"/>
              </a:rPr>
              <a:t>夏</a:t>
            </a:r>
          </a:p>
        </p:txBody>
      </p:sp>
    </p:spTree>
    <p:extLst>
      <p:ext uri="{BB962C8B-B14F-4D97-AF65-F5344CB8AC3E}">
        <p14:creationId xmlns:p14="http://schemas.microsoft.com/office/powerpoint/2010/main" val="296025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F6A714E-794B-B98D-6D4E-F71650DB971F}"/>
              </a:ext>
            </a:extLst>
          </p:cNvPr>
          <p:cNvSpPr txBox="1"/>
          <p:nvPr/>
        </p:nvSpPr>
        <p:spPr>
          <a:xfrm>
            <a:off x="1961048" y="233645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solidFill>
                  <a:srgbClr val="FF0000"/>
                </a:solidFill>
                <a:latin typeface="+mj-ea"/>
                <a:ea typeface="+mj-ea"/>
              </a:rPr>
              <a:t>答え⑤ヒマワリ</a:t>
            </a:r>
          </a:p>
        </p:txBody>
      </p:sp>
      <p:pic>
        <p:nvPicPr>
          <p:cNvPr id="3" name="Picture 2" descr="ヒマワリの写真画像3">
            <a:extLst>
              <a:ext uri="{FF2B5EF4-FFF2-40B4-BE49-F238E27FC236}">
                <a16:creationId xmlns:a16="http://schemas.microsoft.com/office/drawing/2014/main" id="{C076D21A-4880-63B8-236A-D6808F5954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59" y="1125419"/>
            <a:ext cx="6557679" cy="491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D43E5DEB-614D-306B-F622-ADD77F0A141F}"/>
              </a:ext>
            </a:extLst>
          </p:cNvPr>
          <p:cNvGrpSpPr/>
          <p:nvPr/>
        </p:nvGrpSpPr>
        <p:grpSpPr>
          <a:xfrm>
            <a:off x="10434712" y="4398530"/>
            <a:ext cx="965654" cy="1628613"/>
            <a:chOff x="1003320" y="6592466"/>
            <a:chExt cx="1331771" cy="2246083"/>
          </a:xfrm>
        </p:grpSpPr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02F8BA9C-F4FE-8D14-6BF9-36A257CC574F}"/>
                </a:ext>
              </a:extLst>
            </p:cNvPr>
            <p:cNvSpPr/>
            <p:nvPr/>
          </p:nvSpPr>
          <p:spPr bwMode="auto">
            <a:xfrm>
              <a:off x="1015259" y="6592466"/>
              <a:ext cx="1304973" cy="1391036"/>
            </a:xfrm>
            <a:prstGeom prst="ellipse">
              <a:avLst/>
            </a:pr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四角形: 上の 2 つの角を丸める 5">
              <a:extLst>
                <a:ext uri="{FF2B5EF4-FFF2-40B4-BE49-F238E27FC236}">
                  <a16:creationId xmlns:a16="http://schemas.microsoft.com/office/drawing/2014/main" id="{2D8D02FA-43F9-E4E2-449C-1EFB223BC4EE}"/>
                </a:ext>
              </a:extLst>
            </p:cNvPr>
            <p:cNvSpPr/>
            <p:nvPr/>
          </p:nvSpPr>
          <p:spPr bwMode="auto">
            <a:xfrm>
              <a:off x="1109366" y="8058358"/>
              <a:ext cx="1102808" cy="780191"/>
            </a:xfrm>
            <a:prstGeom prst="round2SameRect">
              <a:avLst>
                <a:gd name="adj1" fmla="val 43898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33A2062A-1E25-8944-595D-F69D156D817B}"/>
                </a:ext>
              </a:extLst>
            </p:cNvPr>
            <p:cNvGrpSpPr/>
            <p:nvPr/>
          </p:nvGrpSpPr>
          <p:grpSpPr>
            <a:xfrm>
              <a:off x="1003320" y="6742581"/>
              <a:ext cx="1331771" cy="1425059"/>
              <a:chOff x="4443712" y="847868"/>
              <a:chExt cx="986061" cy="1055133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497174F6-A01E-7E1C-C904-F6AD939083BF}"/>
                  </a:ext>
                </a:extLst>
              </p:cNvPr>
              <p:cNvGrpSpPr/>
              <p:nvPr/>
            </p:nvGrpSpPr>
            <p:grpSpPr>
              <a:xfrm rot="900000" flipH="1">
                <a:off x="5221288" y="1211107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4" name="楕円 23">
                  <a:extLst>
                    <a:ext uri="{FF2B5EF4-FFF2-40B4-BE49-F238E27FC236}">
                      <a16:creationId xmlns:a16="http://schemas.microsoft.com/office/drawing/2014/main" id="{0E157CBD-BE97-2255-9684-86266BDDCFD0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" name="楕円 24">
                  <a:extLst>
                    <a:ext uri="{FF2B5EF4-FFF2-40B4-BE49-F238E27FC236}">
                      <a16:creationId xmlns:a16="http://schemas.microsoft.com/office/drawing/2014/main" id="{9AC70A6B-B209-B97B-1184-8C70148E6D9C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919E2FB8-CDFC-33F3-BCCB-0F1EEB7723A8}"/>
                  </a:ext>
                </a:extLst>
              </p:cNvPr>
              <p:cNvGrpSpPr/>
              <p:nvPr/>
            </p:nvGrpSpPr>
            <p:grpSpPr>
              <a:xfrm rot="20700000">
                <a:off x="4443712" y="1211106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2" name="楕円 21">
                  <a:extLst>
                    <a:ext uri="{FF2B5EF4-FFF2-40B4-BE49-F238E27FC236}">
                      <a16:creationId xmlns:a16="http://schemas.microsoft.com/office/drawing/2014/main" id="{87ED8F7B-0041-7584-DFAF-28833F813736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楕円 22">
                  <a:extLst>
                    <a:ext uri="{FF2B5EF4-FFF2-40B4-BE49-F238E27FC236}">
                      <a16:creationId xmlns:a16="http://schemas.microsoft.com/office/drawing/2014/main" id="{E6382007-35CA-8C21-73DD-EBB59BDD9BFC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9" name="台形 18">
                <a:extLst>
                  <a:ext uri="{FF2B5EF4-FFF2-40B4-BE49-F238E27FC236}">
                    <a16:creationId xmlns:a16="http://schemas.microsoft.com/office/drawing/2014/main" id="{30B29163-1C39-746A-DC93-D37421EE9FD4}"/>
                  </a:ext>
                </a:extLst>
              </p:cNvPr>
              <p:cNvSpPr/>
              <p:nvPr/>
            </p:nvSpPr>
            <p:spPr bwMode="auto">
              <a:xfrm>
                <a:off x="4830603" y="1716779"/>
                <a:ext cx="199788" cy="186222"/>
              </a:xfrm>
              <a:prstGeom prst="trapezoid">
                <a:avLst>
                  <a:gd name="adj" fmla="val 17426"/>
                </a:avLst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楕円 19">
                <a:extLst>
                  <a:ext uri="{FF2B5EF4-FFF2-40B4-BE49-F238E27FC236}">
                    <a16:creationId xmlns:a16="http://schemas.microsoft.com/office/drawing/2014/main" id="{9B0298DE-8F91-B200-4DE2-D26C68A75C99}"/>
                  </a:ext>
                </a:extLst>
              </p:cNvPr>
              <p:cNvSpPr/>
              <p:nvPr/>
            </p:nvSpPr>
            <p:spPr bwMode="auto">
              <a:xfrm>
                <a:off x="4525452" y="847868"/>
                <a:ext cx="810090" cy="918851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楕円 20">
                <a:extLst>
                  <a:ext uri="{FF2B5EF4-FFF2-40B4-BE49-F238E27FC236}">
                    <a16:creationId xmlns:a16="http://schemas.microsoft.com/office/drawing/2014/main" id="{644B6EF4-A5D2-58E7-63CD-E1AB6B4F455A}"/>
                  </a:ext>
                </a:extLst>
              </p:cNvPr>
              <p:cNvSpPr/>
              <p:nvPr/>
            </p:nvSpPr>
            <p:spPr bwMode="auto">
              <a:xfrm>
                <a:off x="4895997" y="1482389"/>
                <a:ext cx="81490" cy="45719"/>
              </a:xfrm>
              <a:prstGeom prst="ellipse">
                <a:avLst/>
              </a:prstGeom>
              <a:solidFill>
                <a:srgbClr val="FF9933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110BBADE-CB23-3A83-26D7-1564B28B9259}"/>
                </a:ext>
              </a:extLst>
            </p:cNvPr>
            <p:cNvSpPr/>
            <p:nvPr/>
          </p:nvSpPr>
          <p:spPr bwMode="auto">
            <a:xfrm>
              <a:off x="1451711" y="8024502"/>
              <a:ext cx="418118" cy="195502"/>
            </a:xfrm>
            <a:custGeom>
              <a:avLst/>
              <a:gdLst>
                <a:gd name="connsiteX0" fmla="*/ 565746 w 588578"/>
                <a:gd name="connsiteY0" fmla="*/ 0 h 275205"/>
                <a:gd name="connsiteX1" fmla="*/ 584150 w 588578"/>
                <a:gd name="connsiteY1" fmla="*/ 48979 h 275205"/>
                <a:gd name="connsiteX2" fmla="*/ 505055 w 588578"/>
                <a:gd name="connsiteY2" fmla="*/ 254267 h 275205"/>
                <a:gd name="connsiteX3" fmla="*/ 339750 w 588578"/>
                <a:gd name="connsiteY3" fmla="*/ 254598 h 275205"/>
                <a:gd name="connsiteX4" fmla="*/ 294289 w 588578"/>
                <a:gd name="connsiteY4" fmla="*/ 224472 h 275205"/>
                <a:gd name="connsiteX5" fmla="*/ 248827 w 588578"/>
                <a:gd name="connsiteY5" fmla="*/ 254598 h 275205"/>
                <a:gd name="connsiteX6" fmla="*/ 83521 w 588578"/>
                <a:gd name="connsiteY6" fmla="*/ 254267 h 275205"/>
                <a:gd name="connsiteX7" fmla="*/ 4428 w 588578"/>
                <a:gd name="connsiteY7" fmla="*/ 48980 h 275205"/>
                <a:gd name="connsiteX8" fmla="*/ 22831 w 588578"/>
                <a:gd name="connsiteY8" fmla="*/ 1 h 275205"/>
                <a:gd name="connsiteX9" fmla="*/ 85844 w 588578"/>
                <a:gd name="connsiteY9" fmla="*/ 49269 h 275205"/>
                <a:gd name="connsiteX10" fmla="*/ 170570 w 588578"/>
                <a:gd name="connsiteY10" fmla="*/ 103495 h 275205"/>
                <a:gd name="connsiteX11" fmla="*/ 259894 w 588578"/>
                <a:gd name="connsiteY11" fmla="*/ 149756 h 275205"/>
                <a:gd name="connsiteX12" fmla="*/ 294288 w 588578"/>
                <a:gd name="connsiteY12" fmla="*/ 163638 h 275205"/>
                <a:gd name="connsiteX13" fmla="*/ 328682 w 588578"/>
                <a:gd name="connsiteY13" fmla="*/ 149756 h 275205"/>
                <a:gd name="connsiteX14" fmla="*/ 418006 w 588578"/>
                <a:gd name="connsiteY14" fmla="*/ 103494 h 275205"/>
                <a:gd name="connsiteX15" fmla="*/ 502732 w 588578"/>
                <a:gd name="connsiteY15" fmla="*/ 49268 h 27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578" h="275205">
                  <a:moveTo>
                    <a:pt x="565746" y="0"/>
                  </a:moveTo>
                  <a:lnTo>
                    <a:pt x="584150" y="48979"/>
                  </a:lnTo>
                  <a:cubicBezTo>
                    <a:pt x="600349" y="133431"/>
                    <a:pt x="571682" y="215800"/>
                    <a:pt x="505055" y="254267"/>
                  </a:cubicBezTo>
                  <a:cubicBezTo>
                    <a:pt x="455084" y="283118"/>
                    <a:pt x="394404" y="281129"/>
                    <a:pt x="339750" y="254598"/>
                  </a:cubicBezTo>
                  <a:lnTo>
                    <a:pt x="294289" y="224472"/>
                  </a:lnTo>
                  <a:lnTo>
                    <a:pt x="248827" y="254598"/>
                  </a:lnTo>
                  <a:cubicBezTo>
                    <a:pt x="194172" y="281129"/>
                    <a:pt x="133492" y="283118"/>
                    <a:pt x="83521" y="254267"/>
                  </a:cubicBezTo>
                  <a:cubicBezTo>
                    <a:pt x="16894" y="215800"/>
                    <a:pt x="-11772" y="133431"/>
                    <a:pt x="4428" y="48980"/>
                  </a:cubicBezTo>
                  <a:lnTo>
                    <a:pt x="22831" y="1"/>
                  </a:lnTo>
                  <a:lnTo>
                    <a:pt x="85844" y="49269"/>
                  </a:lnTo>
                  <a:cubicBezTo>
                    <a:pt x="112447" y="68108"/>
                    <a:pt x="140760" y="86284"/>
                    <a:pt x="170570" y="103495"/>
                  </a:cubicBezTo>
                  <a:cubicBezTo>
                    <a:pt x="200381" y="120706"/>
                    <a:pt x="230277" y="136138"/>
                    <a:pt x="259894" y="149756"/>
                  </a:cubicBezTo>
                  <a:lnTo>
                    <a:pt x="294288" y="163638"/>
                  </a:lnTo>
                  <a:lnTo>
                    <a:pt x="328682" y="149756"/>
                  </a:lnTo>
                  <a:cubicBezTo>
                    <a:pt x="358300" y="136138"/>
                    <a:pt x="388196" y="120705"/>
                    <a:pt x="418006" y="103494"/>
                  </a:cubicBezTo>
                  <a:cubicBezTo>
                    <a:pt x="447818" y="86283"/>
                    <a:pt x="476131" y="68109"/>
                    <a:pt x="502732" y="49268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4CF52D6E-9803-7394-E78F-526EE3C0E880}"/>
                </a:ext>
              </a:extLst>
            </p:cNvPr>
            <p:cNvSpPr/>
            <p:nvPr/>
          </p:nvSpPr>
          <p:spPr bwMode="auto">
            <a:xfrm flipH="1">
              <a:off x="1121604" y="6727422"/>
              <a:ext cx="1085054" cy="457707"/>
            </a:xfrm>
            <a:custGeom>
              <a:avLst/>
              <a:gdLst>
                <a:gd name="connsiteX0" fmla="*/ 434951 w 1018003"/>
                <a:gd name="connsiteY0" fmla="*/ 352 h 437067"/>
                <a:gd name="connsiteX1" fmla="*/ 210671 w 1018003"/>
                <a:gd name="connsiteY1" fmla="*/ 73010 h 437067"/>
                <a:gd name="connsiteX2" fmla="*/ 12311 w 1018003"/>
                <a:gd name="connsiteY2" fmla="*/ 381564 h 437067"/>
                <a:gd name="connsiteX3" fmla="*/ 378707 w 1018003"/>
                <a:gd name="connsiteY3" fmla="*/ 364056 h 437067"/>
                <a:gd name="connsiteX4" fmla="*/ 482018 w 1018003"/>
                <a:gd name="connsiteY4" fmla="*/ 289161 h 437067"/>
                <a:gd name="connsiteX5" fmla="*/ 509001 w 1018003"/>
                <a:gd name="connsiteY5" fmla="*/ 257945 h 437067"/>
                <a:gd name="connsiteX6" fmla="*/ 535985 w 1018003"/>
                <a:gd name="connsiteY6" fmla="*/ 289162 h 437067"/>
                <a:gd name="connsiteX7" fmla="*/ 639297 w 1018003"/>
                <a:gd name="connsiteY7" fmla="*/ 364057 h 437067"/>
                <a:gd name="connsiteX8" fmla="*/ 1005692 w 1018003"/>
                <a:gd name="connsiteY8" fmla="*/ 381565 h 437067"/>
                <a:gd name="connsiteX9" fmla="*/ 807332 w 1018003"/>
                <a:gd name="connsiteY9" fmla="*/ 73011 h 437067"/>
                <a:gd name="connsiteX10" fmla="*/ 583052 w 1018003"/>
                <a:gd name="connsiteY10" fmla="*/ 353 h 437067"/>
                <a:gd name="connsiteX11" fmla="*/ 536137 w 1018003"/>
                <a:gd name="connsiteY11" fmla="*/ 1983 h 437067"/>
                <a:gd name="connsiteX12" fmla="*/ 509004 w 1018003"/>
                <a:gd name="connsiteY12" fmla="*/ 8504 h 437067"/>
                <a:gd name="connsiteX13" fmla="*/ 481867 w 1018003"/>
                <a:gd name="connsiteY13" fmla="*/ 1982 h 437067"/>
                <a:gd name="connsiteX14" fmla="*/ 434951 w 1018003"/>
                <a:gd name="connsiteY14" fmla="*/ 352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003" h="437067">
                  <a:moveTo>
                    <a:pt x="434951" y="352"/>
                  </a:moveTo>
                  <a:cubicBezTo>
                    <a:pt x="368647" y="3521"/>
                    <a:pt x="288648" y="27991"/>
                    <a:pt x="210671" y="73010"/>
                  </a:cubicBezTo>
                  <a:cubicBezTo>
                    <a:pt x="54718" y="163050"/>
                    <a:pt x="-34091" y="301194"/>
                    <a:pt x="12311" y="381564"/>
                  </a:cubicBezTo>
                  <a:cubicBezTo>
                    <a:pt x="58712" y="461934"/>
                    <a:pt x="222753" y="454095"/>
                    <a:pt x="378707" y="364056"/>
                  </a:cubicBezTo>
                  <a:cubicBezTo>
                    <a:pt x="417695" y="341546"/>
                    <a:pt x="452487" y="316029"/>
                    <a:pt x="482018" y="289161"/>
                  </a:cubicBezTo>
                  <a:lnTo>
                    <a:pt x="509001" y="257945"/>
                  </a:lnTo>
                  <a:lnTo>
                    <a:pt x="535985" y="289162"/>
                  </a:lnTo>
                  <a:cubicBezTo>
                    <a:pt x="565517" y="316030"/>
                    <a:pt x="600308" y="341547"/>
                    <a:pt x="639297" y="364057"/>
                  </a:cubicBezTo>
                  <a:cubicBezTo>
                    <a:pt x="795250" y="454096"/>
                    <a:pt x="959291" y="461935"/>
                    <a:pt x="1005692" y="381565"/>
                  </a:cubicBezTo>
                  <a:cubicBezTo>
                    <a:pt x="1052094" y="301195"/>
                    <a:pt x="963285" y="163051"/>
                    <a:pt x="807332" y="73011"/>
                  </a:cubicBezTo>
                  <a:cubicBezTo>
                    <a:pt x="729355" y="27992"/>
                    <a:pt x="649357" y="3522"/>
                    <a:pt x="583052" y="353"/>
                  </a:cubicBezTo>
                  <a:cubicBezTo>
                    <a:pt x="566476" y="-439"/>
                    <a:pt x="550756" y="101"/>
                    <a:pt x="536137" y="1983"/>
                  </a:cubicBezTo>
                  <a:lnTo>
                    <a:pt x="509004" y="8504"/>
                  </a:lnTo>
                  <a:lnTo>
                    <a:pt x="481867" y="1982"/>
                  </a:lnTo>
                  <a:cubicBezTo>
                    <a:pt x="467248" y="100"/>
                    <a:pt x="451527" y="-440"/>
                    <a:pt x="434951" y="352"/>
                  </a:cubicBezTo>
                  <a:close/>
                </a:path>
              </a:pathLst>
            </a:cu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10" name="アーチ 9">
              <a:extLst>
                <a:ext uri="{FF2B5EF4-FFF2-40B4-BE49-F238E27FC236}">
                  <a16:creationId xmlns:a16="http://schemas.microsoft.com/office/drawing/2014/main" id="{C8200CB3-0520-D7AF-22D7-599453F2CCEE}"/>
                </a:ext>
              </a:extLst>
            </p:cNvPr>
            <p:cNvSpPr/>
            <p:nvPr/>
          </p:nvSpPr>
          <p:spPr bwMode="auto">
            <a:xfrm>
              <a:off x="1788450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アーチ 10">
              <a:extLst>
                <a:ext uri="{FF2B5EF4-FFF2-40B4-BE49-F238E27FC236}">
                  <a16:creationId xmlns:a16="http://schemas.microsoft.com/office/drawing/2014/main" id="{E96E4759-6B58-9862-DCE1-965122F6467E}"/>
                </a:ext>
              </a:extLst>
            </p:cNvPr>
            <p:cNvSpPr/>
            <p:nvPr/>
          </p:nvSpPr>
          <p:spPr bwMode="auto">
            <a:xfrm>
              <a:off x="1204015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月 11">
              <a:extLst>
                <a:ext uri="{FF2B5EF4-FFF2-40B4-BE49-F238E27FC236}">
                  <a16:creationId xmlns:a16="http://schemas.microsoft.com/office/drawing/2014/main" id="{DC5A340E-5AC5-69CA-BDD7-543C75E0942D}"/>
                </a:ext>
              </a:extLst>
            </p:cNvPr>
            <p:cNvSpPr/>
            <p:nvPr/>
          </p:nvSpPr>
          <p:spPr bwMode="auto">
            <a:xfrm>
              <a:off x="1051855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月 12">
              <a:extLst>
                <a:ext uri="{FF2B5EF4-FFF2-40B4-BE49-F238E27FC236}">
                  <a16:creationId xmlns:a16="http://schemas.microsoft.com/office/drawing/2014/main" id="{20B8C2FD-88CA-1645-32F5-2446D143CF5A}"/>
                </a:ext>
              </a:extLst>
            </p:cNvPr>
            <p:cNvSpPr/>
            <p:nvPr/>
          </p:nvSpPr>
          <p:spPr bwMode="auto">
            <a:xfrm flipH="1">
              <a:off x="2106062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二等辺三角形 16">
              <a:extLst>
                <a:ext uri="{FF2B5EF4-FFF2-40B4-BE49-F238E27FC236}">
                  <a16:creationId xmlns:a16="http://schemas.microsoft.com/office/drawing/2014/main" id="{CCF3C37A-FC47-6824-350D-63A41EF5631E}"/>
                </a:ext>
              </a:extLst>
            </p:cNvPr>
            <p:cNvSpPr/>
            <p:nvPr/>
          </p:nvSpPr>
          <p:spPr bwMode="auto">
            <a:xfrm rot="10800000" flipH="1">
              <a:off x="1514910" y="7754277"/>
              <a:ext cx="291720" cy="135840"/>
            </a:xfrm>
            <a:custGeom>
              <a:avLst/>
              <a:gdLst>
                <a:gd name="connsiteX0" fmla="*/ 0 w 313117"/>
                <a:gd name="connsiteY0" fmla="*/ 210522 h 210522"/>
                <a:gd name="connsiteX1" fmla="*/ 156559 w 313117"/>
                <a:gd name="connsiteY1" fmla="*/ 0 h 210522"/>
                <a:gd name="connsiteX2" fmla="*/ 313117 w 313117"/>
                <a:gd name="connsiteY2" fmla="*/ 210522 h 210522"/>
                <a:gd name="connsiteX3" fmla="*/ 0 w 313117"/>
                <a:gd name="connsiteY3" fmla="*/ 210522 h 210522"/>
                <a:gd name="connsiteX0" fmla="*/ 2016 w 315133"/>
                <a:gd name="connsiteY0" fmla="*/ 210522 h 216310"/>
                <a:gd name="connsiteX1" fmla="*/ 158575 w 315133"/>
                <a:gd name="connsiteY1" fmla="*/ 0 h 216310"/>
                <a:gd name="connsiteX2" fmla="*/ 315133 w 315133"/>
                <a:gd name="connsiteY2" fmla="*/ 210522 h 216310"/>
                <a:gd name="connsiteX3" fmla="*/ 2016 w 315133"/>
                <a:gd name="connsiteY3" fmla="*/ 210522 h 216310"/>
                <a:gd name="connsiteX0" fmla="*/ 2016 w 316347"/>
                <a:gd name="connsiteY0" fmla="*/ 210522 h 223109"/>
                <a:gd name="connsiteX1" fmla="*/ 158575 w 316347"/>
                <a:gd name="connsiteY1" fmla="*/ 0 h 223109"/>
                <a:gd name="connsiteX2" fmla="*/ 315133 w 316347"/>
                <a:gd name="connsiteY2" fmla="*/ 210522 h 223109"/>
                <a:gd name="connsiteX3" fmla="*/ 2016 w 316347"/>
                <a:gd name="connsiteY3" fmla="*/ 210522 h 223109"/>
                <a:gd name="connsiteX0" fmla="*/ 2160 w 316585"/>
                <a:gd name="connsiteY0" fmla="*/ 210526 h 223113"/>
                <a:gd name="connsiteX1" fmla="*/ 158719 w 316585"/>
                <a:gd name="connsiteY1" fmla="*/ 4 h 223113"/>
                <a:gd name="connsiteX2" fmla="*/ 315277 w 316585"/>
                <a:gd name="connsiteY2" fmla="*/ 210526 h 223113"/>
                <a:gd name="connsiteX3" fmla="*/ 2160 w 316585"/>
                <a:gd name="connsiteY3" fmla="*/ 210526 h 2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85" h="223113">
                  <a:moveTo>
                    <a:pt x="2160" y="210526"/>
                  </a:moveTo>
                  <a:cubicBezTo>
                    <a:pt x="-17092" y="197502"/>
                    <a:pt x="97008" y="-1114"/>
                    <a:pt x="158719" y="4"/>
                  </a:cubicBezTo>
                  <a:cubicBezTo>
                    <a:pt x="220430" y="1122"/>
                    <a:pt x="329766" y="190358"/>
                    <a:pt x="315277" y="210526"/>
                  </a:cubicBezTo>
                  <a:cubicBezTo>
                    <a:pt x="300788" y="230694"/>
                    <a:pt x="21412" y="223550"/>
                    <a:pt x="2160" y="210526"/>
                  </a:cubicBezTo>
                  <a:close/>
                </a:path>
              </a:pathLst>
            </a:custGeom>
            <a:solidFill>
              <a:srgbClr val="FF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08BDAB94-7BC8-9027-0185-4B7194BAD8B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310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FB6C705E-3918-6F59-9670-6D69E8E8F9A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692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</p:grpSp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730C60E6-79A6-9546-8ECC-83F18E6C70AA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2800" b="1" dirty="0">
                <a:latin typeface="+mj-ea"/>
                <a:ea typeface="+mj-ea"/>
              </a:rPr>
              <a:t>夏の日差しに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負けずに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力強いです</a:t>
            </a:r>
            <a:endParaRPr lang="en-US" altLang="ja-JP" sz="28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52464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0038069-8634-4F32-841E-4343E6E4EB68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9168033-672B-45F1-A9ED-6A49F567C8EB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rgbClr val="00B0F0"/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Picture 2" descr="コスモスの写真画像">
            <a:extLst>
              <a:ext uri="{FF2B5EF4-FFF2-40B4-BE49-F238E27FC236}">
                <a16:creationId xmlns:a16="http://schemas.microsoft.com/office/drawing/2014/main" id="{D8035C80-BCAC-2DFC-4819-B7EAD16224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58" y="1130887"/>
            <a:ext cx="6536489" cy="490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FB2556D4-F1A6-1CAC-69F4-BE692CA23765}"/>
              </a:ext>
            </a:extLst>
          </p:cNvPr>
          <p:cNvSpPr txBox="1"/>
          <p:nvPr/>
        </p:nvSpPr>
        <p:spPr>
          <a:xfrm>
            <a:off x="1961048" y="233645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latin typeface="+mj-ea"/>
                <a:ea typeface="+mj-ea"/>
              </a:rPr>
              <a:t>問題⑥この花の名前は？</a:t>
            </a: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088282F5-AE86-59D6-40F5-1E0949B6F2EE}"/>
              </a:ext>
            </a:extLst>
          </p:cNvPr>
          <p:cNvGrpSpPr/>
          <p:nvPr/>
        </p:nvGrpSpPr>
        <p:grpSpPr>
          <a:xfrm>
            <a:off x="10416480" y="4398530"/>
            <a:ext cx="968064" cy="1649338"/>
            <a:chOff x="2001487" y="6543223"/>
            <a:chExt cx="1331771" cy="2269002"/>
          </a:xfrm>
        </p:grpSpPr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0EA9EACA-FB26-92DB-BD96-25220BBF6E95}"/>
                </a:ext>
              </a:extLst>
            </p:cNvPr>
            <p:cNvGrpSpPr/>
            <p:nvPr/>
          </p:nvGrpSpPr>
          <p:grpSpPr>
            <a:xfrm>
              <a:off x="2001487" y="6543223"/>
              <a:ext cx="1331771" cy="2252944"/>
              <a:chOff x="-2921073" y="3034739"/>
              <a:chExt cx="1331771" cy="2252944"/>
            </a:xfrm>
          </p:grpSpPr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7358B218-FF2B-00B2-D4A7-45AC7522E6FA}"/>
                  </a:ext>
                </a:extLst>
              </p:cNvPr>
              <p:cNvGrpSpPr/>
              <p:nvPr/>
            </p:nvGrpSpPr>
            <p:grpSpPr>
              <a:xfrm>
                <a:off x="-2921073" y="3034739"/>
                <a:ext cx="1331771" cy="2252944"/>
                <a:chOff x="2178036" y="4689140"/>
                <a:chExt cx="1331771" cy="2252944"/>
              </a:xfrm>
            </p:grpSpPr>
            <p:sp>
              <p:nvSpPr>
                <p:cNvPr id="17" name="楕円 16">
                  <a:extLst>
                    <a:ext uri="{FF2B5EF4-FFF2-40B4-BE49-F238E27FC236}">
                      <a16:creationId xmlns:a16="http://schemas.microsoft.com/office/drawing/2014/main" id="{D333463F-EF16-68E1-370E-5DF11334A2D0}"/>
                    </a:ext>
                  </a:extLst>
                </p:cNvPr>
                <p:cNvSpPr/>
                <p:nvPr/>
              </p:nvSpPr>
              <p:spPr bwMode="auto">
                <a:xfrm>
                  <a:off x="2189975" y="4689140"/>
                  <a:ext cx="1304973" cy="1391036"/>
                </a:xfrm>
                <a:prstGeom prst="ellipse">
                  <a:avLst/>
                </a:pr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18" name="四角形: 上の 2 つの角を丸める 17">
                  <a:extLst>
                    <a:ext uri="{FF2B5EF4-FFF2-40B4-BE49-F238E27FC236}">
                      <a16:creationId xmlns:a16="http://schemas.microsoft.com/office/drawing/2014/main" id="{5E8A5B70-B775-33C8-DC15-73C5487ABF61}"/>
                    </a:ext>
                  </a:extLst>
                </p:cNvPr>
                <p:cNvSpPr/>
                <p:nvPr/>
              </p:nvSpPr>
              <p:spPr bwMode="auto">
                <a:xfrm>
                  <a:off x="2284082" y="6155032"/>
                  <a:ext cx="1102808" cy="780191"/>
                </a:xfrm>
                <a:prstGeom prst="round2SameRect">
                  <a:avLst>
                    <a:gd name="adj1" fmla="val 43898"/>
                    <a:gd name="adj2" fmla="val 0"/>
                  </a:avLst>
                </a:prstGeom>
                <a:solidFill>
                  <a:srgbClr val="FF99CC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19" name="グループ化 18">
                  <a:extLst>
                    <a:ext uri="{FF2B5EF4-FFF2-40B4-BE49-F238E27FC236}">
                      <a16:creationId xmlns:a16="http://schemas.microsoft.com/office/drawing/2014/main" id="{7BFB3F20-FEB5-E260-F8E8-942F39D5DB86}"/>
                    </a:ext>
                  </a:extLst>
                </p:cNvPr>
                <p:cNvGrpSpPr/>
                <p:nvPr/>
              </p:nvGrpSpPr>
              <p:grpSpPr>
                <a:xfrm>
                  <a:off x="2178036" y="4839255"/>
                  <a:ext cx="1331771" cy="1425059"/>
                  <a:chOff x="4443712" y="847868"/>
                  <a:chExt cx="986061" cy="1055133"/>
                </a:xfrm>
              </p:grpSpPr>
              <p:grpSp>
                <p:nvGrpSpPr>
                  <p:cNvPr id="25" name="グループ化 24">
                    <a:extLst>
                      <a:ext uri="{FF2B5EF4-FFF2-40B4-BE49-F238E27FC236}">
                        <a16:creationId xmlns:a16="http://schemas.microsoft.com/office/drawing/2014/main" id="{736D80E1-7ADA-3218-ABB0-109A43245781}"/>
                      </a:ext>
                    </a:extLst>
                  </p:cNvPr>
                  <p:cNvGrpSpPr/>
                  <p:nvPr/>
                </p:nvGrpSpPr>
                <p:grpSpPr>
                  <a:xfrm rot="900000" flipH="1">
                    <a:off x="5221288" y="1211107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25600" name="楕円 25599">
                      <a:extLst>
                        <a:ext uri="{FF2B5EF4-FFF2-40B4-BE49-F238E27FC236}">
                          <a16:creationId xmlns:a16="http://schemas.microsoft.com/office/drawing/2014/main" id="{DE9F1A1F-E1F8-C1BD-290C-06A5BCD5B89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25601" name="楕円 25600">
                      <a:extLst>
                        <a:ext uri="{FF2B5EF4-FFF2-40B4-BE49-F238E27FC236}">
                          <a16:creationId xmlns:a16="http://schemas.microsoft.com/office/drawing/2014/main" id="{9D6E114F-106B-58CF-6593-5B44BF73D7B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grpSp>
                <p:nvGrpSpPr>
                  <p:cNvPr id="26" name="グループ化 25">
                    <a:extLst>
                      <a:ext uri="{FF2B5EF4-FFF2-40B4-BE49-F238E27FC236}">
                        <a16:creationId xmlns:a16="http://schemas.microsoft.com/office/drawing/2014/main" id="{DF16B770-9B29-144D-1499-54D8498C6CD9}"/>
                      </a:ext>
                    </a:extLst>
                  </p:cNvPr>
                  <p:cNvGrpSpPr/>
                  <p:nvPr/>
                </p:nvGrpSpPr>
                <p:grpSpPr>
                  <a:xfrm rot="20700000">
                    <a:off x="4443712" y="1211106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30" name="楕円 29">
                      <a:extLst>
                        <a:ext uri="{FF2B5EF4-FFF2-40B4-BE49-F238E27FC236}">
                          <a16:creationId xmlns:a16="http://schemas.microsoft.com/office/drawing/2014/main" id="{14AC809E-5251-3F95-5D65-DDE6575A879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31" name="楕円 30">
                      <a:extLst>
                        <a:ext uri="{FF2B5EF4-FFF2-40B4-BE49-F238E27FC236}">
                          <a16:creationId xmlns:a16="http://schemas.microsoft.com/office/drawing/2014/main" id="{227B0E5A-BE51-110D-6385-78BD910B8F1F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sp>
                <p:nvSpPr>
                  <p:cNvPr id="27" name="台形 26">
                    <a:extLst>
                      <a:ext uri="{FF2B5EF4-FFF2-40B4-BE49-F238E27FC236}">
                        <a16:creationId xmlns:a16="http://schemas.microsoft.com/office/drawing/2014/main" id="{36C8334F-4D90-8F86-06E6-E0A566716A68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0603" y="1716779"/>
                    <a:ext cx="199788" cy="186222"/>
                  </a:xfrm>
                  <a:prstGeom prst="trapezoid">
                    <a:avLst>
                      <a:gd name="adj" fmla="val 17426"/>
                    </a:avLst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8" name="楕円 27">
                    <a:extLst>
                      <a:ext uri="{FF2B5EF4-FFF2-40B4-BE49-F238E27FC236}">
                        <a16:creationId xmlns:a16="http://schemas.microsoft.com/office/drawing/2014/main" id="{39C1F9E4-4BC6-399D-0505-C2564FA227A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5452" y="847868"/>
                    <a:ext cx="810090" cy="918851"/>
                  </a:xfrm>
                  <a:prstGeom prst="ellipse">
                    <a:avLst/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9" name="楕円 28">
                    <a:extLst>
                      <a:ext uri="{FF2B5EF4-FFF2-40B4-BE49-F238E27FC236}">
                        <a16:creationId xmlns:a16="http://schemas.microsoft.com/office/drawing/2014/main" id="{73904C9B-1EDC-2032-5A7D-AF35A232EE8E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5997" y="1402131"/>
                    <a:ext cx="81490" cy="45719"/>
                  </a:xfrm>
                  <a:prstGeom prst="ellipse">
                    <a:avLst/>
                  </a:prstGeom>
                  <a:solidFill>
                    <a:srgbClr val="FF9933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sp>
              <p:nvSpPr>
                <p:cNvPr id="20" name="フリーフォーム: 図形 19">
                  <a:extLst>
                    <a:ext uri="{FF2B5EF4-FFF2-40B4-BE49-F238E27FC236}">
                      <a16:creationId xmlns:a16="http://schemas.microsoft.com/office/drawing/2014/main" id="{F118FC13-1047-9279-7A79-3B1ABFB570AC}"/>
                    </a:ext>
                  </a:extLst>
                </p:cNvPr>
                <p:cNvSpPr/>
                <p:nvPr/>
              </p:nvSpPr>
              <p:spPr bwMode="auto">
                <a:xfrm>
                  <a:off x="2626427" y="6121176"/>
                  <a:ext cx="418118" cy="195502"/>
                </a:xfrm>
                <a:custGeom>
                  <a:avLst/>
                  <a:gdLst>
                    <a:gd name="connsiteX0" fmla="*/ 565746 w 588578"/>
                    <a:gd name="connsiteY0" fmla="*/ 0 h 275205"/>
                    <a:gd name="connsiteX1" fmla="*/ 584150 w 588578"/>
                    <a:gd name="connsiteY1" fmla="*/ 48979 h 275205"/>
                    <a:gd name="connsiteX2" fmla="*/ 505055 w 588578"/>
                    <a:gd name="connsiteY2" fmla="*/ 254267 h 275205"/>
                    <a:gd name="connsiteX3" fmla="*/ 339750 w 588578"/>
                    <a:gd name="connsiteY3" fmla="*/ 254598 h 275205"/>
                    <a:gd name="connsiteX4" fmla="*/ 294289 w 588578"/>
                    <a:gd name="connsiteY4" fmla="*/ 224472 h 275205"/>
                    <a:gd name="connsiteX5" fmla="*/ 248827 w 588578"/>
                    <a:gd name="connsiteY5" fmla="*/ 254598 h 275205"/>
                    <a:gd name="connsiteX6" fmla="*/ 83521 w 588578"/>
                    <a:gd name="connsiteY6" fmla="*/ 254267 h 275205"/>
                    <a:gd name="connsiteX7" fmla="*/ 4428 w 588578"/>
                    <a:gd name="connsiteY7" fmla="*/ 48980 h 275205"/>
                    <a:gd name="connsiteX8" fmla="*/ 22831 w 588578"/>
                    <a:gd name="connsiteY8" fmla="*/ 1 h 275205"/>
                    <a:gd name="connsiteX9" fmla="*/ 85844 w 588578"/>
                    <a:gd name="connsiteY9" fmla="*/ 49269 h 275205"/>
                    <a:gd name="connsiteX10" fmla="*/ 170570 w 588578"/>
                    <a:gd name="connsiteY10" fmla="*/ 103495 h 275205"/>
                    <a:gd name="connsiteX11" fmla="*/ 259894 w 588578"/>
                    <a:gd name="connsiteY11" fmla="*/ 149756 h 275205"/>
                    <a:gd name="connsiteX12" fmla="*/ 294288 w 588578"/>
                    <a:gd name="connsiteY12" fmla="*/ 163638 h 275205"/>
                    <a:gd name="connsiteX13" fmla="*/ 328682 w 588578"/>
                    <a:gd name="connsiteY13" fmla="*/ 149756 h 275205"/>
                    <a:gd name="connsiteX14" fmla="*/ 418006 w 588578"/>
                    <a:gd name="connsiteY14" fmla="*/ 103494 h 275205"/>
                    <a:gd name="connsiteX15" fmla="*/ 502732 w 588578"/>
                    <a:gd name="connsiteY15" fmla="*/ 49268 h 275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8578" h="275205">
                      <a:moveTo>
                        <a:pt x="565746" y="0"/>
                      </a:moveTo>
                      <a:lnTo>
                        <a:pt x="584150" y="48979"/>
                      </a:lnTo>
                      <a:cubicBezTo>
                        <a:pt x="600349" y="133431"/>
                        <a:pt x="571682" y="215800"/>
                        <a:pt x="505055" y="254267"/>
                      </a:cubicBezTo>
                      <a:cubicBezTo>
                        <a:pt x="455084" y="283118"/>
                        <a:pt x="394404" y="281129"/>
                        <a:pt x="339750" y="254598"/>
                      </a:cubicBezTo>
                      <a:lnTo>
                        <a:pt x="294289" y="224472"/>
                      </a:lnTo>
                      <a:lnTo>
                        <a:pt x="248827" y="254598"/>
                      </a:lnTo>
                      <a:cubicBezTo>
                        <a:pt x="194172" y="281129"/>
                        <a:pt x="133492" y="283118"/>
                        <a:pt x="83521" y="254267"/>
                      </a:cubicBezTo>
                      <a:cubicBezTo>
                        <a:pt x="16894" y="215800"/>
                        <a:pt x="-11772" y="133431"/>
                        <a:pt x="4428" y="48980"/>
                      </a:cubicBezTo>
                      <a:lnTo>
                        <a:pt x="22831" y="1"/>
                      </a:lnTo>
                      <a:lnTo>
                        <a:pt x="85844" y="49269"/>
                      </a:lnTo>
                      <a:cubicBezTo>
                        <a:pt x="112447" y="68108"/>
                        <a:pt x="140760" y="86284"/>
                        <a:pt x="170570" y="103495"/>
                      </a:cubicBezTo>
                      <a:cubicBezTo>
                        <a:pt x="200381" y="120706"/>
                        <a:pt x="230277" y="136138"/>
                        <a:pt x="259894" y="149756"/>
                      </a:cubicBezTo>
                      <a:lnTo>
                        <a:pt x="294288" y="163638"/>
                      </a:lnTo>
                      <a:lnTo>
                        <a:pt x="328682" y="149756"/>
                      </a:lnTo>
                      <a:cubicBezTo>
                        <a:pt x="358300" y="136138"/>
                        <a:pt x="388196" y="120705"/>
                        <a:pt x="418006" y="103494"/>
                      </a:cubicBezTo>
                      <a:cubicBezTo>
                        <a:pt x="447818" y="86283"/>
                        <a:pt x="476131" y="68109"/>
                        <a:pt x="502732" y="492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1" name="フリーフォーム: 図形 20">
                  <a:extLst>
                    <a:ext uri="{FF2B5EF4-FFF2-40B4-BE49-F238E27FC236}">
                      <a16:creationId xmlns:a16="http://schemas.microsoft.com/office/drawing/2014/main" id="{876AB6F7-2269-CB1C-D358-A93304E02C99}"/>
                    </a:ext>
                  </a:extLst>
                </p:cNvPr>
                <p:cNvSpPr/>
                <p:nvPr/>
              </p:nvSpPr>
              <p:spPr bwMode="auto">
                <a:xfrm flipH="1">
                  <a:off x="2296320" y="4824096"/>
                  <a:ext cx="1085054" cy="457707"/>
                </a:xfrm>
                <a:custGeom>
                  <a:avLst/>
                  <a:gdLst>
                    <a:gd name="connsiteX0" fmla="*/ 434951 w 1018003"/>
                    <a:gd name="connsiteY0" fmla="*/ 352 h 437067"/>
                    <a:gd name="connsiteX1" fmla="*/ 210671 w 1018003"/>
                    <a:gd name="connsiteY1" fmla="*/ 73010 h 437067"/>
                    <a:gd name="connsiteX2" fmla="*/ 12311 w 1018003"/>
                    <a:gd name="connsiteY2" fmla="*/ 381564 h 437067"/>
                    <a:gd name="connsiteX3" fmla="*/ 378707 w 1018003"/>
                    <a:gd name="connsiteY3" fmla="*/ 364056 h 437067"/>
                    <a:gd name="connsiteX4" fmla="*/ 482018 w 1018003"/>
                    <a:gd name="connsiteY4" fmla="*/ 289161 h 437067"/>
                    <a:gd name="connsiteX5" fmla="*/ 509001 w 1018003"/>
                    <a:gd name="connsiteY5" fmla="*/ 257945 h 437067"/>
                    <a:gd name="connsiteX6" fmla="*/ 535985 w 1018003"/>
                    <a:gd name="connsiteY6" fmla="*/ 289162 h 437067"/>
                    <a:gd name="connsiteX7" fmla="*/ 639297 w 1018003"/>
                    <a:gd name="connsiteY7" fmla="*/ 364057 h 437067"/>
                    <a:gd name="connsiteX8" fmla="*/ 1005692 w 1018003"/>
                    <a:gd name="connsiteY8" fmla="*/ 381565 h 437067"/>
                    <a:gd name="connsiteX9" fmla="*/ 807332 w 1018003"/>
                    <a:gd name="connsiteY9" fmla="*/ 73011 h 437067"/>
                    <a:gd name="connsiteX10" fmla="*/ 583052 w 1018003"/>
                    <a:gd name="connsiteY10" fmla="*/ 353 h 437067"/>
                    <a:gd name="connsiteX11" fmla="*/ 536137 w 1018003"/>
                    <a:gd name="connsiteY11" fmla="*/ 1983 h 437067"/>
                    <a:gd name="connsiteX12" fmla="*/ 509004 w 1018003"/>
                    <a:gd name="connsiteY12" fmla="*/ 8504 h 437067"/>
                    <a:gd name="connsiteX13" fmla="*/ 481867 w 1018003"/>
                    <a:gd name="connsiteY13" fmla="*/ 1982 h 437067"/>
                    <a:gd name="connsiteX14" fmla="*/ 434951 w 1018003"/>
                    <a:gd name="connsiteY14" fmla="*/ 352 h 4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8003" h="437067">
                      <a:moveTo>
                        <a:pt x="434951" y="352"/>
                      </a:moveTo>
                      <a:cubicBezTo>
                        <a:pt x="368647" y="3521"/>
                        <a:pt x="288648" y="27991"/>
                        <a:pt x="210671" y="73010"/>
                      </a:cubicBezTo>
                      <a:cubicBezTo>
                        <a:pt x="54718" y="163050"/>
                        <a:pt x="-34091" y="301194"/>
                        <a:pt x="12311" y="381564"/>
                      </a:cubicBezTo>
                      <a:cubicBezTo>
                        <a:pt x="58712" y="461934"/>
                        <a:pt x="222753" y="454095"/>
                        <a:pt x="378707" y="364056"/>
                      </a:cubicBezTo>
                      <a:cubicBezTo>
                        <a:pt x="417695" y="341546"/>
                        <a:pt x="452487" y="316029"/>
                        <a:pt x="482018" y="289161"/>
                      </a:cubicBezTo>
                      <a:lnTo>
                        <a:pt x="509001" y="257945"/>
                      </a:lnTo>
                      <a:lnTo>
                        <a:pt x="535985" y="289162"/>
                      </a:lnTo>
                      <a:cubicBezTo>
                        <a:pt x="565517" y="316030"/>
                        <a:pt x="600308" y="341547"/>
                        <a:pt x="639297" y="364057"/>
                      </a:cubicBezTo>
                      <a:cubicBezTo>
                        <a:pt x="795250" y="454096"/>
                        <a:pt x="959291" y="461935"/>
                        <a:pt x="1005692" y="381565"/>
                      </a:cubicBezTo>
                      <a:cubicBezTo>
                        <a:pt x="1052094" y="301195"/>
                        <a:pt x="963285" y="163051"/>
                        <a:pt x="807332" y="73011"/>
                      </a:cubicBezTo>
                      <a:cubicBezTo>
                        <a:pt x="729355" y="27992"/>
                        <a:pt x="649357" y="3522"/>
                        <a:pt x="583052" y="353"/>
                      </a:cubicBezTo>
                      <a:cubicBezTo>
                        <a:pt x="566476" y="-439"/>
                        <a:pt x="550756" y="101"/>
                        <a:pt x="536137" y="1983"/>
                      </a:cubicBezTo>
                      <a:lnTo>
                        <a:pt x="509004" y="8504"/>
                      </a:lnTo>
                      <a:lnTo>
                        <a:pt x="481867" y="1982"/>
                      </a:lnTo>
                      <a:cubicBezTo>
                        <a:pt x="467248" y="100"/>
                        <a:pt x="451527" y="-440"/>
                        <a:pt x="434951" y="35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2" name="月 21">
                  <a:extLst>
                    <a:ext uri="{FF2B5EF4-FFF2-40B4-BE49-F238E27FC236}">
                      <a16:creationId xmlns:a16="http://schemas.microsoft.com/office/drawing/2014/main" id="{7BFEBEBF-F8A0-314B-292C-140261A73CCD}"/>
                    </a:ext>
                  </a:extLst>
                </p:cNvPr>
                <p:cNvSpPr/>
                <p:nvPr/>
              </p:nvSpPr>
              <p:spPr bwMode="auto">
                <a:xfrm>
                  <a:off x="2226571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月 22">
                  <a:extLst>
                    <a:ext uri="{FF2B5EF4-FFF2-40B4-BE49-F238E27FC236}">
                      <a16:creationId xmlns:a16="http://schemas.microsoft.com/office/drawing/2014/main" id="{9F2DDF12-76E9-96BC-5849-49B22659F40A}"/>
                    </a:ext>
                  </a:extLst>
                </p:cNvPr>
                <p:cNvSpPr/>
                <p:nvPr/>
              </p:nvSpPr>
              <p:spPr bwMode="auto">
                <a:xfrm flipH="1">
                  <a:off x="3280778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24" name="直線コネクタ 23">
                  <a:extLst>
                    <a:ext uri="{FF2B5EF4-FFF2-40B4-BE49-F238E27FC236}">
                      <a16:creationId xmlns:a16="http://schemas.microsoft.com/office/drawing/2014/main" id="{65C8C510-38D6-CE41-4FE0-0C5C5223FB7F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281349" y="6440299"/>
                  <a:ext cx="0" cy="501785"/>
                </a:xfrm>
                <a:prstGeom prst="line">
                  <a:avLst/>
                </a:pr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16" name="二等辺三角形 16">
                <a:extLst>
                  <a:ext uri="{FF2B5EF4-FFF2-40B4-BE49-F238E27FC236}">
                    <a16:creationId xmlns:a16="http://schemas.microsoft.com/office/drawing/2014/main" id="{AAFA57DB-4121-8B91-5B32-A51C10C92808}"/>
                  </a:ext>
                </a:extLst>
              </p:cNvPr>
              <p:cNvSpPr/>
              <p:nvPr/>
            </p:nvSpPr>
            <p:spPr bwMode="auto">
              <a:xfrm flipH="1">
                <a:off x="-2409483" y="4088154"/>
                <a:ext cx="291720" cy="135840"/>
              </a:xfrm>
              <a:custGeom>
                <a:avLst/>
                <a:gdLst>
                  <a:gd name="connsiteX0" fmla="*/ 0 w 313117"/>
                  <a:gd name="connsiteY0" fmla="*/ 210522 h 210522"/>
                  <a:gd name="connsiteX1" fmla="*/ 156559 w 313117"/>
                  <a:gd name="connsiteY1" fmla="*/ 0 h 210522"/>
                  <a:gd name="connsiteX2" fmla="*/ 313117 w 313117"/>
                  <a:gd name="connsiteY2" fmla="*/ 210522 h 210522"/>
                  <a:gd name="connsiteX3" fmla="*/ 0 w 313117"/>
                  <a:gd name="connsiteY3" fmla="*/ 210522 h 210522"/>
                  <a:gd name="connsiteX0" fmla="*/ 2016 w 315133"/>
                  <a:gd name="connsiteY0" fmla="*/ 210522 h 216310"/>
                  <a:gd name="connsiteX1" fmla="*/ 158575 w 315133"/>
                  <a:gd name="connsiteY1" fmla="*/ 0 h 216310"/>
                  <a:gd name="connsiteX2" fmla="*/ 315133 w 315133"/>
                  <a:gd name="connsiteY2" fmla="*/ 210522 h 216310"/>
                  <a:gd name="connsiteX3" fmla="*/ 2016 w 315133"/>
                  <a:gd name="connsiteY3" fmla="*/ 210522 h 216310"/>
                  <a:gd name="connsiteX0" fmla="*/ 2016 w 316347"/>
                  <a:gd name="connsiteY0" fmla="*/ 210522 h 223109"/>
                  <a:gd name="connsiteX1" fmla="*/ 158575 w 316347"/>
                  <a:gd name="connsiteY1" fmla="*/ 0 h 223109"/>
                  <a:gd name="connsiteX2" fmla="*/ 315133 w 316347"/>
                  <a:gd name="connsiteY2" fmla="*/ 210522 h 223109"/>
                  <a:gd name="connsiteX3" fmla="*/ 2016 w 316347"/>
                  <a:gd name="connsiteY3" fmla="*/ 210522 h 223109"/>
                  <a:gd name="connsiteX0" fmla="*/ 2160 w 316585"/>
                  <a:gd name="connsiteY0" fmla="*/ 210526 h 223113"/>
                  <a:gd name="connsiteX1" fmla="*/ 158719 w 316585"/>
                  <a:gd name="connsiteY1" fmla="*/ 4 h 223113"/>
                  <a:gd name="connsiteX2" fmla="*/ 315277 w 316585"/>
                  <a:gd name="connsiteY2" fmla="*/ 210526 h 223113"/>
                  <a:gd name="connsiteX3" fmla="*/ 2160 w 316585"/>
                  <a:gd name="connsiteY3" fmla="*/ 210526 h 22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585" h="223113">
                    <a:moveTo>
                      <a:pt x="2160" y="210526"/>
                    </a:moveTo>
                    <a:cubicBezTo>
                      <a:pt x="-17092" y="197502"/>
                      <a:pt x="97008" y="-1114"/>
                      <a:pt x="158719" y="4"/>
                    </a:cubicBezTo>
                    <a:cubicBezTo>
                      <a:pt x="220430" y="1122"/>
                      <a:pt x="329766" y="190358"/>
                      <a:pt x="315277" y="210526"/>
                    </a:cubicBezTo>
                    <a:cubicBezTo>
                      <a:pt x="300788" y="230694"/>
                      <a:pt x="21412" y="223550"/>
                      <a:pt x="2160" y="210526"/>
                    </a:cubicBezTo>
                    <a:close/>
                  </a:path>
                </a:pathLst>
              </a:custGeom>
              <a:solidFill>
                <a:srgbClr val="FF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</p:grpSp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42F88F4D-17B6-1120-0FD1-08B5F0E62E12}"/>
                </a:ext>
              </a:extLst>
            </p:cNvPr>
            <p:cNvSpPr/>
            <p:nvPr/>
          </p:nvSpPr>
          <p:spPr bwMode="auto">
            <a:xfrm>
              <a:off x="2312761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四角形: 角を丸くする 11">
              <a:extLst>
                <a:ext uri="{FF2B5EF4-FFF2-40B4-BE49-F238E27FC236}">
                  <a16:creationId xmlns:a16="http://schemas.microsoft.com/office/drawing/2014/main" id="{C184E243-E3A7-350C-C54A-2C6EDF6E7265}"/>
                </a:ext>
              </a:extLst>
            </p:cNvPr>
            <p:cNvSpPr/>
            <p:nvPr/>
          </p:nvSpPr>
          <p:spPr bwMode="auto">
            <a:xfrm>
              <a:off x="2885383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8166EA33-8CB0-04ED-87FE-14B4C89696DB}"/>
                </a:ext>
              </a:extLst>
            </p:cNvPr>
            <p:cNvSpPr/>
            <p:nvPr/>
          </p:nvSpPr>
          <p:spPr bwMode="auto">
            <a:xfrm>
              <a:off x="2161074" y="7625556"/>
              <a:ext cx="302774" cy="469837"/>
            </a:xfrm>
            <a:custGeom>
              <a:avLst/>
              <a:gdLst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62091 h 378790"/>
                <a:gd name="connsiteX11" fmla="*/ 0 w 244101"/>
                <a:gd name="connsiteY11" fmla="*/ 217815 h 378790"/>
                <a:gd name="connsiteX12" fmla="*/ 0 w 244101"/>
                <a:gd name="connsiteY12" fmla="*/ 34988 h 378790"/>
                <a:gd name="connsiteX13" fmla="*/ 34988 w 244101"/>
                <a:gd name="connsiteY13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17815 h 378790"/>
                <a:gd name="connsiteX11" fmla="*/ 0 w 244101"/>
                <a:gd name="connsiteY11" fmla="*/ 34988 h 378790"/>
                <a:gd name="connsiteX12" fmla="*/ 34988 w 244101"/>
                <a:gd name="connsiteY12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34988 h 378790"/>
                <a:gd name="connsiteX11" fmla="*/ 34988 w 244101"/>
                <a:gd name="connsiteY11" fmla="*/ 0 h 3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101" h="378790">
                  <a:moveTo>
                    <a:pt x="34988" y="0"/>
                  </a:moveTo>
                  <a:cubicBezTo>
                    <a:pt x="54311" y="0"/>
                    <a:pt x="69976" y="15665"/>
                    <a:pt x="69976" y="34988"/>
                  </a:cubicBezTo>
                  <a:lnTo>
                    <a:pt x="69976" y="141501"/>
                  </a:lnTo>
                  <a:lnTo>
                    <a:pt x="77917" y="139898"/>
                  </a:lnTo>
                  <a:lnTo>
                    <a:pt x="166184" y="139898"/>
                  </a:lnTo>
                  <a:cubicBezTo>
                    <a:pt x="209216" y="139898"/>
                    <a:pt x="244101" y="174783"/>
                    <a:pt x="244101" y="217815"/>
                  </a:cubicBezTo>
                  <a:lnTo>
                    <a:pt x="244101" y="300873"/>
                  </a:lnTo>
                  <a:cubicBezTo>
                    <a:pt x="244101" y="343905"/>
                    <a:pt x="209216" y="378790"/>
                    <a:pt x="166184" y="378790"/>
                  </a:cubicBezTo>
                  <a:lnTo>
                    <a:pt x="77917" y="378790"/>
                  </a:lnTo>
                  <a:cubicBezTo>
                    <a:pt x="34885" y="378790"/>
                    <a:pt x="0" y="343905"/>
                    <a:pt x="0" y="300873"/>
                  </a:cubicBezTo>
                  <a:lnTo>
                    <a:pt x="0" y="34988"/>
                  </a:lnTo>
                  <a:cubicBezTo>
                    <a:pt x="0" y="15665"/>
                    <a:pt x="15665" y="0"/>
                    <a:pt x="34988" y="0"/>
                  </a:cubicBezTo>
                  <a:close/>
                </a:path>
              </a:pathLst>
            </a:custGeom>
            <a:solidFill>
              <a:srgbClr val="FFCC99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4" name="四角形: 上の 2 つの角を丸める 13">
              <a:extLst>
                <a:ext uri="{FF2B5EF4-FFF2-40B4-BE49-F238E27FC236}">
                  <a16:creationId xmlns:a16="http://schemas.microsoft.com/office/drawing/2014/main" id="{FE9F62F5-1177-BF33-2480-E713D9ECADC5}"/>
                </a:ext>
              </a:extLst>
            </p:cNvPr>
            <p:cNvSpPr/>
            <p:nvPr/>
          </p:nvSpPr>
          <p:spPr bwMode="auto">
            <a:xfrm rot="11941697">
              <a:off x="2014072" y="8024985"/>
              <a:ext cx="304834" cy="7872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sp>
        <p:nvSpPr>
          <p:cNvPr id="25603" name="吹き出し: 角を丸めた四角形 25602">
            <a:extLst>
              <a:ext uri="{FF2B5EF4-FFF2-40B4-BE49-F238E27FC236}">
                <a16:creationId xmlns:a16="http://schemas.microsoft.com/office/drawing/2014/main" id="{7614BFE7-5239-311D-F7CC-EFEE48B4D3BE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3200" b="1" dirty="0">
                <a:latin typeface="+mj-ea"/>
                <a:ea typeface="+mj-ea"/>
              </a:rPr>
              <a:t>ヒント</a:t>
            </a:r>
            <a:br>
              <a:rPr lang="en-US" altLang="ja-JP" sz="3200" b="1" dirty="0">
                <a:latin typeface="+mj-ea"/>
                <a:ea typeface="+mj-ea"/>
              </a:rPr>
            </a:br>
            <a:endParaRPr lang="en-US" altLang="ja-JP" sz="3200" b="1" dirty="0">
              <a:latin typeface="+mj-ea"/>
              <a:ea typeface="+mj-ea"/>
            </a:endParaRPr>
          </a:p>
          <a:p>
            <a:pPr algn="ctr"/>
            <a:r>
              <a:rPr lang="ja-JP" altLang="en-US" sz="3200" b="1" dirty="0">
                <a:latin typeface="+mj-ea"/>
                <a:ea typeface="+mj-ea"/>
              </a:rPr>
              <a:t>秋</a:t>
            </a:r>
          </a:p>
        </p:txBody>
      </p:sp>
    </p:spTree>
    <p:extLst>
      <p:ext uri="{BB962C8B-B14F-4D97-AF65-F5344CB8AC3E}">
        <p14:creationId xmlns:p14="http://schemas.microsoft.com/office/powerpoint/2010/main" val="337996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F6A714E-794B-B98D-6D4E-F71650DB971F}"/>
              </a:ext>
            </a:extLst>
          </p:cNvPr>
          <p:cNvSpPr txBox="1"/>
          <p:nvPr/>
        </p:nvSpPr>
        <p:spPr>
          <a:xfrm>
            <a:off x="1961048" y="233645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b="1" dirty="0">
                <a:solidFill>
                  <a:srgbClr val="FF0000"/>
                </a:solidFill>
                <a:latin typeface="+mj-ea"/>
                <a:ea typeface="+mj-ea"/>
              </a:rPr>
              <a:t>答え⑥コスモス</a:t>
            </a:r>
            <a:endParaRPr kumimoji="1" lang="ja-JP" altLang="en-US" sz="4800" b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pic>
        <p:nvPicPr>
          <p:cNvPr id="7" name="Picture 2" descr="コスモスの写真画像">
            <a:extLst>
              <a:ext uri="{FF2B5EF4-FFF2-40B4-BE49-F238E27FC236}">
                <a16:creationId xmlns:a16="http://schemas.microsoft.com/office/drawing/2014/main" id="{B7A0DF76-3BB7-64EB-0C99-6F93214F3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58" y="1130887"/>
            <a:ext cx="6536489" cy="4902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0B215C7-E9F7-8F4F-0B03-9E88F3BFF593}"/>
              </a:ext>
            </a:extLst>
          </p:cNvPr>
          <p:cNvGrpSpPr/>
          <p:nvPr/>
        </p:nvGrpSpPr>
        <p:grpSpPr>
          <a:xfrm>
            <a:off x="10434712" y="4398530"/>
            <a:ext cx="965654" cy="1628613"/>
            <a:chOff x="1003320" y="6592466"/>
            <a:chExt cx="1331771" cy="2246083"/>
          </a:xfrm>
        </p:grpSpPr>
        <p:sp>
          <p:nvSpPr>
            <p:cNvPr id="4" name="楕円 3">
              <a:extLst>
                <a:ext uri="{FF2B5EF4-FFF2-40B4-BE49-F238E27FC236}">
                  <a16:creationId xmlns:a16="http://schemas.microsoft.com/office/drawing/2014/main" id="{1F0E9B30-BD47-3E4B-17C8-6D08BBD2EAFB}"/>
                </a:ext>
              </a:extLst>
            </p:cNvPr>
            <p:cNvSpPr/>
            <p:nvPr/>
          </p:nvSpPr>
          <p:spPr bwMode="auto">
            <a:xfrm>
              <a:off x="1015259" y="6592466"/>
              <a:ext cx="1304973" cy="1391036"/>
            </a:xfrm>
            <a:prstGeom prst="ellipse">
              <a:avLst/>
            </a:pr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" name="四角形: 上の 2 つの角を丸める 4">
              <a:extLst>
                <a:ext uri="{FF2B5EF4-FFF2-40B4-BE49-F238E27FC236}">
                  <a16:creationId xmlns:a16="http://schemas.microsoft.com/office/drawing/2014/main" id="{04852637-D4FD-2D1E-DA0C-8A50140A1523}"/>
                </a:ext>
              </a:extLst>
            </p:cNvPr>
            <p:cNvSpPr/>
            <p:nvPr/>
          </p:nvSpPr>
          <p:spPr bwMode="auto">
            <a:xfrm>
              <a:off x="1109366" y="8058358"/>
              <a:ext cx="1102808" cy="780191"/>
            </a:xfrm>
            <a:prstGeom prst="round2SameRect">
              <a:avLst>
                <a:gd name="adj1" fmla="val 43898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9ECE36D9-0C05-9B14-55E5-5999B4EDE03A}"/>
                </a:ext>
              </a:extLst>
            </p:cNvPr>
            <p:cNvGrpSpPr/>
            <p:nvPr/>
          </p:nvGrpSpPr>
          <p:grpSpPr>
            <a:xfrm>
              <a:off x="1003320" y="6742581"/>
              <a:ext cx="1331771" cy="1425059"/>
              <a:chOff x="4443712" y="847868"/>
              <a:chExt cx="986061" cy="1055133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B939C3BF-5541-2DC0-2303-6A056071BFB3}"/>
                  </a:ext>
                </a:extLst>
              </p:cNvPr>
              <p:cNvGrpSpPr/>
              <p:nvPr/>
            </p:nvGrpSpPr>
            <p:grpSpPr>
              <a:xfrm rot="900000" flipH="1">
                <a:off x="5221288" y="1211107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4" name="楕円 23">
                  <a:extLst>
                    <a:ext uri="{FF2B5EF4-FFF2-40B4-BE49-F238E27FC236}">
                      <a16:creationId xmlns:a16="http://schemas.microsoft.com/office/drawing/2014/main" id="{8C4A1E68-7A75-B0EE-83EF-A9C53FB07287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" name="楕円 24">
                  <a:extLst>
                    <a:ext uri="{FF2B5EF4-FFF2-40B4-BE49-F238E27FC236}">
                      <a16:creationId xmlns:a16="http://schemas.microsoft.com/office/drawing/2014/main" id="{066BE137-330A-6A81-EEA4-D27068D36D12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8C8154D8-E851-F3BE-4337-5155F9ED8615}"/>
                  </a:ext>
                </a:extLst>
              </p:cNvPr>
              <p:cNvGrpSpPr/>
              <p:nvPr/>
            </p:nvGrpSpPr>
            <p:grpSpPr>
              <a:xfrm rot="20700000">
                <a:off x="4443712" y="1211106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2" name="楕円 21">
                  <a:extLst>
                    <a:ext uri="{FF2B5EF4-FFF2-40B4-BE49-F238E27FC236}">
                      <a16:creationId xmlns:a16="http://schemas.microsoft.com/office/drawing/2014/main" id="{4B4A4164-DA38-1DA0-B5C0-9EAA3F14B72A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楕円 22">
                  <a:extLst>
                    <a:ext uri="{FF2B5EF4-FFF2-40B4-BE49-F238E27FC236}">
                      <a16:creationId xmlns:a16="http://schemas.microsoft.com/office/drawing/2014/main" id="{17CCA8D1-5317-3E5B-37B3-FEBA57FB1A7B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9" name="台形 18">
                <a:extLst>
                  <a:ext uri="{FF2B5EF4-FFF2-40B4-BE49-F238E27FC236}">
                    <a16:creationId xmlns:a16="http://schemas.microsoft.com/office/drawing/2014/main" id="{9673D8CD-349C-5FB4-A283-56392441D2D2}"/>
                  </a:ext>
                </a:extLst>
              </p:cNvPr>
              <p:cNvSpPr/>
              <p:nvPr/>
            </p:nvSpPr>
            <p:spPr bwMode="auto">
              <a:xfrm>
                <a:off x="4830603" y="1716779"/>
                <a:ext cx="199788" cy="186222"/>
              </a:xfrm>
              <a:prstGeom prst="trapezoid">
                <a:avLst>
                  <a:gd name="adj" fmla="val 17426"/>
                </a:avLst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楕円 19">
                <a:extLst>
                  <a:ext uri="{FF2B5EF4-FFF2-40B4-BE49-F238E27FC236}">
                    <a16:creationId xmlns:a16="http://schemas.microsoft.com/office/drawing/2014/main" id="{C72CC091-DEA7-9626-E923-441B911F4204}"/>
                  </a:ext>
                </a:extLst>
              </p:cNvPr>
              <p:cNvSpPr/>
              <p:nvPr/>
            </p:nvSpPr>
            <p:spPr bwMode="auto">
              <a:xfrm>
                <a:off x="4525452" y="847868"/>
                <a:ext cx="810090" cy="918851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楕円 20">
                <a:extLst>
                  <a:ext uri="{FF2B5EF4-FFF2-40B4-BE49-F238E27FC236}">
                    <a16:creationId xmlns:a16="http://schemas.microsoft.com/office/drawing/2014/main" id="{2AD3AE03-91E0-CD7F-C940-72301A06A1A3}"/>
                  </a:ext>
                </a:extLst>
              </p:cNvPr>
              <p:cNvSpPr/>
              <p:nvPr/>
            </p:nvSpPr>
            <p:spPr bwMode="auto">
              <a:xfrm>
                <a:off x="4895997" y="1482389"/>
                <a:ext cx="81490" cy="45719"/>
              </a:xfrm>
              <a:prstGeom prst="ellipse">
                <a:avLst/>
              </a:prstGeom>
              <a:solidFill>
                <a:srgbClr val="FF9933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855B6DF9-C065-48BA-531B-335CBC82CB5B}"/>
                </a:ext>
              </a:extLst>
            </p:cNvPr>
            <p:cNvSpPr/>
            <p:nvPr/>
          </p:nvSpPr>
          <p:spPr bwMode="auto">
            <a:xfrm>
              <a:off x="1451711" y="8024502"/>
              <a:ext cx="418118" cy="195502"/>
            </a:xfrm>
            <a:custGeom>
              <a:avLst/>
              <a:gdLst>
                <a:gd name="connsiteX0" fmla="*/ 565746 w 588578"/>
                <a:gd name="connsiteY0" fmla="*/ 0 h 275205"/>
                <a:gd name="connsiteX1" fmla="*/ 584150 w 588578"/>
                <a:gd name="connsiteY1" fmla="*/ 48979 h 275205"/>
                <a:gd name="connsiteX2" fmla="*/ 505055 w 588578"/>
                <a:gd name="connsiteY2" fmla="*/ 254267 h 275205"/>
                <a:gd name="connsiteX3" fmla="*/ 339750 w 588578"/>
                <a:gd name="connsiteY3" fmla="*/ 254598 h 275205"/>
                <a:gd name="connsiteX4" fmla="*/ 294289 w 588578"/>
                <a:gd name="connsiteY4" fmla="*/ 224472 h 275205"/>
                <a:gd name="connsiteX5" fmla="*/ 248827 w 588578"/>
                <a:gd name="connsiteY5" fmla="*/ 254598 h 275205"/>
                <a:gd name="connsiteX6" fmla="*/ 83521 w 588578"/>
                <a:gd name="connsiteY6" fmla="*/ 254267 h 275205"/>
                <a:gd name="connsiteX7" fmla="*/ 4428 w 588578"/>
                <a:gd name="connsiteY7" fmla="*/ 48980 h 275205"/>
                <a:gd name="connsiteX8" fmla="*/ 22831 w 588578"/>
                <a:gd name="connsiteY8" fmla="*/ 1 h 275205"/>
                <a:gd name="connsiteX9" fmla="*/ 85844 w 588578"/>
                <a:gd name="connsiteY9" fmla="*/ 49269 h 275205"/>
                <a:gd name="connsiteX10" fmla="*/ 170570 w 588578"/>
                <a:gd name="connsiteY10" fmla="*/ 103495 h 275205"/>
                <a:gd name="connsiteX11" fmla="*/ 259894 w 588578"/>
                <a:gd name="connsiteY11" fmla="*/ 149756 h 275205"/>
                <a:gd name="connsiteX12" fmla="*/ 294288 w 588578"/>
                <a:gd name="connsiteY12" fmla="*/ 163638 h 275205"/>
                <a:gd name="connsiteX13" fmla="*/ 328682 w 588578"/>
                <a:gd name="connsiteY13" fmla="*/ 149756 h 275205"/>
                <a:gd name="connsiteX14" fmla="*/ 418006 w 588578"/>
                <a:gd name="connsiteY14" fmla="*/ 103494 h 275205"/>
                <a:gd name="connsiteX15" fmla="*/ 502732 w 588578"/>
                <a:gd name="connsiteY15" fmla="*/ 49268 h 27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578" h="275205">
                  <a:moveTo>
                    <a:pt x="565746" y="0"/>
                  </a:moveTo>
                  <a:lnTo>
                    <a:pt x="584150" y="48979"/>
                  </a:lnTo>
                  <a:cubicBezTo>
                    <a:pt x="600349" y="133431"/>
                    <a:pt x="571682" y="215800"/>
                    <a:pt x="505055" y="254267"/>
                  </a:cubicBezTo>
                  <a:cubicBezTo>
                    <a:pt x="455084" y="283118"/>
                    <a:pt x="394404" y="281129"/>
                    <a:pt x="339750" y="254598"/>
                  </a:cubicBezTo>
                  <a:lnTo>
                    <a:pt x="294289" y="224472"/>
                  </a:lnTo>
                  <a:lnTo>
                    <a:pt x="248827" y="254598"/>
                  </a:lnTo>
                  <a:cubicBezTo>
                    <a:pt x="194172" y="281129"/>
                    <a:pt x="133492" y="283118"/>
                    <a:pt x="83521" y="254267"/>
                  </a:cubicBezTo>
                  <a:cubicBezTo>
                    <a:pt x="16894" y="215800"/>
                    <a:pt x="-11772" y="133431"/>
                    <a:pt x="4428" y="48980"/>
                  </a:cubicBezTo>
                  <a:lnTo>
                    <a:pt x="22831" y="1"/>
                  </a:lnTo>
                  <a:lnTo>
                    <a:pt x="85844" y="49269"/>
                  </a:lnTo>
                  <a:cubicBezTo>
                    <a:pt x="112447" y="68108"/>
                    <a:pt x="140760" y="86284"/>
                    <a:pt x="170570" y="103495"/>
                  </a:cubicBezTo>
                  <a:cubicBezTo>
                    <a:pt x="200381" y="120706"/>
                    <a:pt x="230277" y="136138"/>
                    <a:pt x="259894" y="149756"/>
                  </a:cubicBezTo>
                  <a:lnTo>
                    <a:pt x="294288" y="163638"/>
                  </a:lnTo>
                  <a:lnTo>
                    <a:pt x="328682" y="149756"/>
                  </a:lnTo>
                  <a:cubicBezTo>
                    <a:pt x="358300" y="136138"/>
                    <a:pt x="388196" y="120705"/>
                    <a:pt x="418006" y="103494"/>
                  </a:cubicBezTo>
                  <a:cubicBezTo>
                    <a:pt x="447818" y="86283"/>
                    <a:pt x="476131" y="68109"/>
                    <a:pt x="502732" y="49268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E293AE1C-CD19-2451-C635-72276EF6D145}"/>
                </a:ext>
              </a:extLst>
            </p:cNvPr>
            <p:cNvSpPr/>
            <p:nvPr/>
          </p:nvSpPr>
          <p:spPr bwMode="auto">
            <a:xfrm flipH="1">
              <a:off x="1121604" y="6727422"/>
              <a:ext cx="1085054" cy="457707"/>
            </a:xfrm>
            <a:custGeom>
              <a:avLst/>
              <a:gdLst>
                <a:gd name="connsiteX0" fmla="*/ 434951 w 1018003"/>
                <a:gd name="connsiteY0" fmla="*/ 352 h 437067"/>
                <a:gd name="connsiteX1" fmla="*/ 210671 w 1018003"/>
                <a:gd name="connsiteY1" fmla="*/ 73010 h 437067"/>
                <a:gd name="connsiteX2" fmla="*/ 12311 w 1018003"/>
                <a:gd name="connsiteY2" fmla="*/ 381564 h 437067"/>
                <a:gd name="connsiteX3" fmla="*/ 378707 w 1018003"/>
                <a:gd name="connsiteY3" fmla="*/ 364056 h 437067"/>
                <a:gd name="connsiteX4" fmla="*/ 482018 w 1018003"/>
                <a:gd name="connsiteY4" fmla="*/ 289161 h 437067"/>
                <a:gd name="connsiteX5" fmla="*/ 509001 w 1018003"/>
                <a:gd name="connsiteY5" fmla="*/ 257945 h 437067"/>
                <a:gd name="connsiteX6" fmla="*/ 535985 w 1018003"/>
                <a:gd name="connsiteY6" fmla="*/ 289162 h 437067"/>
                <a:gd name="connsiteX7" fmla="*/ 639297 w 1018003"/>
                <a:gd name="connsiteY7" fmla="*/ 364057 h 437067"/>
                <a:gd name="connsiteX8" fmla="*/ 1005692 w 1018003"/>
                <a:gd name="connsiteY8" fmla="*/ 381565 h 437067"/>
                <a:gd name="connsiteX9" fmla="*/ 807332 w 1018003"/>
                <a:gd name="connsiteY9" fmla="*/ 73011 h 437067"/>
                <a:gd name="connsiteX10" fmla="*/ 583052 w 1018003"/>
                <a:gd name="connsiteY10" fmla="*/ 353 h 437067"/>
                <a:gd name="connsiteX11" fmla="*/ 536137 w 1018003"/>
                <a:gd name="connsiteY11" fmla="*/ 1983 h 437067"/>
                <a:gd name="connsiteX12" fmla="*/ 509004 w 1018003"/>
                <a:gd name="connsiteY12" fmla="*/ 8504 h 437067"/>
                <a:gd name="connsiteX13" fmla="*/ 481867 w 1018003"/>
                <a:gd name="connsiteY13" fmla="*/ 1982 h 437067"/>
                <a:gd name="connsiteX14" fmla="*/ 434951 w 1018003"/>
                <a:gd name="connsiteY14" fmla="*/ 352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003" h="437067">
                  <a:moveTo>
                    <a:pt x="434951" y="352"/>
                  </a:moveTo>
                  <a:cubicBezTo>
                    <a:pt x="368647" y="3521"/>
                    <a:pt x="288648" y="27991"/>
                    <a:pt x="210671" y="73010"/>
                  </a:cubicBezTo>
                  <a:cubicBezTo>
                    <a:pt x="54718" y="163050"/>
                    <a:pt x="-34091" y="301194"/>
                    <a:pt x="12311" y="381564"/>
                  </a:cubicBezTo>
                  <a:cubicBezTo>
                    <a:pt x="58712" y="461934"/>
                    <a:pt x="222753" y="454095"/>
                    <a:pt x="378707" y="364056"/>
                  </a:cubicBezTo>
                  <a:cubicBezTo>
                    <a:pt x="417695" y="341546"/>
                    <a:pt x="452487" y="316029"/>
                    <a:pt x="482018" y="289161"/>
                  </a:cubicBezTo>
                  <a:lnTo>
                    <a:pt x="509001" y="257945"/>
                  </a:lnTo>
                  <a:lnTo>
                    <a:pt x="535985" y="289162"/>
                  </a:lnTo>
                  <a:cubicBezTo>
                    <a:pt x="565517" y="316030"/>
                    <a:pt x="600308" y="341547"/>
                    <a:pt x="639297" y="364057"/>
                  </a:cubicBezTo>
                  <a:cubicBezTo>
                    <a:pt x="795250" y="454096"/>
                    <a:pt x="959291" y="461935"/>
                    <a:pt x="1005692" y="381565"/>
                  </a:cubicBezTo>
                  <a:cubicBezTo>
                    <a:pt x="1052094" y="301195"/>
                    <a:pt x="963285" y="163051"/>
                    <a:pt x="807332" y="73011"/>
                  </a:cubicBezTo>
                  <a:cubicBezTo>
                    <a:pt x="729355" y="27992"/>
                    <a:pt x="649357" y="3522"/>
                    <a:pt x="583052" y="353"/>
                  </a:cubicBezTo>
                  <a:cubicBezTo>
                    <a:pt x="566476" y="-439"/>
                    <a:pt x="550756" y="101"/>
                    <a:pt x="536137" y="1983"/>
                  </a:cubicBezTo>
                  <a:lnTo>
                    <a:pt x="509004" y="8504"/>
                  </a:lnTo>
                  <a:lnTo>
                    <a:pt x="481867" y="1982"/>
                  </a:lnTo>
                  <a:cubicBezTo>
                    <a:pt x="467248" y="100"/>
                    <a:pt x="451527" y="-440"/>
                    <a:pt x="434951" y="352"/>
                  </a:cubicBezTo>
                  <a:close/>
                </a:path>
              </a:pathLst>
            </a:cu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10" name="アーチ 9">
              <a:extLst>
                <a:ext uri="{FF2B5EF4-FFF2-40B4-BE49-F238E27FC236}">
                  <a16:creationId xmlns:a16="http://schemas.microsoft.com/office/drawing/2014/main" id="{23446B40-0E56-FF6C-41BD-0F3692492117}"/>
                </a:ext>
              </a:extLst>
            </p:cNvPr>
            <p:cNvSpPr/>
            <p:nvPr/>
          </p:nvSpPr>
          <p:spPr bwMode="auto">
            <a:xfrm>
              <a:off x="1788450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アーチ 10">
              <a:extLst>
                <a:ext uri="{FF2B5EF4-FFF2-40B4-BE49-F238E27FC236}">
                  <a16:creationId xmlns:a16="http://schemas.microsoft.com/office/drawing/2014/main" id="{437F0E88-F05D-0D70-DDE6-FF49E053595A}"/>
                </a:ext>
              </a:extLst>
            </p:cNvPr>
            <p:cNvSpPr/>
            <p:nvPr/>
          </p:nvSpPr>
          <p:spPr bwMode="auto">
            <a:xfrm>
              <a:off x="1204015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月 11">
              <a:extLst>
                <a:ext uri="{FF2B5EF4-FFF2-40B4-BE49-F238E27FC236}">
                  <a16:creationId xmlns:a16="http://schemas.microsoft.com/office/drawing/2014/main" id="{4EFA8065-A551-3990-FE37-06E40AD48F09}"/>
                </a:ext>
              </a:extLst>
            </p:cNvPr>
            <p:cNvSpPr/>
            <p:nvPr/>
          </p:nvSpPr>
          <p:spPr bwMode="auto">
            <a:xfrm>
              <a:off x="1051855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月 12">
              <a:extLst>
                <a:ext uri="{FF2B5EF4-FFF2-40B4-BE49-F238E27FC236}">
                  <a16:creationId xmlns:a16="http://schemas.microsoft.com/office/drawing/2014/main" id="{CF0ECFAC-EEEE-147E-9A8F-DFCD5AAF979F}"/>
                </a:ext>
              </a:extLst>
            </p:cNvPr>
            <p:cNvSpPr/>
            <p:nvPr/>
          </p:nvSpPr>
          <p:spPr bwMode="auto">
            <a:xfrm flipH="1">
              <a:off x="2106062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二等辺三角形 16">
              <a:extLst>
                <a:ext uri="{FF2B5EF4-FFF2-40B4-BE49-F238E27FC236}">
                  <a16:creationId xmlns:a16="http://schemas.microsoft.com/office/drawing/2014/main" id="{28BBDBA3-4720-200C-296A-0671A8C36FE7}"/>
                </a:ext>
              </a:extLst>
            </p:cNvPr>
            <p:cNvSpPr/>
            <p:nvPr/>
          </p:nvSpPr>
          <p:spPr bwMode="auto">
            <a:xfrm rot="10800000" flipH="1">
              <a:off x="1514910" y="7754277"/>
              <a:ext cx="291720" cy="135840"/>
            </a:xfrm>
            <a:custGeom>
              <a:avLst/>
              <a:gdLst>
                <a:gd name="connsiteX0" fmla="*/ 0 w 313117"/>
                <a:gd name="connsiteY0" fmla="*/ 210522 h 210522"/>
                <a:gd name="connsiteX1" fmla="*/ 156559 w 313117"/>
                <a:gd name="connsiteY1" fmla="*/ 0 h 210522"/>
                <a:gd name="connsiteX2" fmla="*/ 313117 w 313117"/>
                <a:gd name="connsiteY2" fmla="*/ 210522 h 210522"/>
                <a:gd name="connsiteX3" fmla="*/ 0 w 313117"/>
                <a:gd name="connsiteY3" fmla="*/ 210522 h 210522"/>
                <a:gd name="connsiteX0" fmla="*/ 2016 w 315133"/>
                <a:gd name="connsiteY0" fmla="*/ 210522 h 216310"/>
                <a:gd name="connsiteX1" fmla="*/ 158575 w 315133"/>
                <a:gd name="connsiteY1" fmla="*/ 0 h 216310"/>
                <a:gd name="connsiteX2" fmla="*/ 315133 w 315133"/>
                <a:gd name="connsiteY2" fmla="*/ 210522 h 216310"/>
                <a:gd name="connsiteX3" fmla="*/ 2016 w 315133"/>
                <a:gd name="connsiteY3" fmla="*/ 210522 h 216310"/>
                <a:gd name="connsiteX0" fmla="*/ 2016 w 316347"/>
                <a:gd name="connsiteY0" fmla="*/ 210522 h 223109"/>
                <a:gd name="connsiteX1" fmla="*/ 158575 w 316347"/>
                <a:gd name="connsiteY1" fmla="*/ 0 h 223109"/>
                <a:gd name="connsiteX2" fmla="*/ 315133 w 316347"/>
                <a:gd name="connsiteY2" fmla="*/ 210522 h 223109"/>
                <a:gd name="connsiteX3" fmla="*/ 2016 w 316347"/>
                <a:gd name="connsiteY3" fmla="*/ 210522 h 223109"/>
                <a:gd name="connsiteX0" fmla="*/ 2160 w 316585"/>
                <a:gd name="connsiteY0" fmla="*/ 210526 h 223113"/>
                <a:gd name="connsiteX1" fmla="*/ 158719 w 316585"/>
                <a:gd name="connsiteY1" fmla="*/ 4 h 223113"/>
                <a:gd name="connsiteX2" fmla="*/ 315277 w 316585"/>
                <a:gd name="connsiteY2" fmla="*/ 210526 h 223113"/>
                <a:gd name="connsiteX3" fmla="*/ 2160 w 316585"/>
                <a:gd name="connsiteY3" fmla="*/ 210526 h 2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85" h="223113">
                  <a:moveTo>
                    <a:pt x="2160" y="210526"/>
                  </a:moveTo>
                  <a:cubicBezTo>
                    <a:pt x="-17092" y="197502"/>
                    <a:pt x="97008" y="-1114"/>
                    <a:pt x="158719" y="4"/>
                  </a:cubicBezTo>
                  <a:cubicBezTo>
                    <a:pt x="220430" y="1122"/>
                    <a:pt x="329766" y="190358"/>
                    <a:pt x="315277" y="210526"/>
                  </a:cubicBezTo>
                  <a:cubicBezTo>
                    <a:pt x="300788" y="230694"/>
                    <a:pt x="21412" y="223550"/>
                    <a:pt x="2160" y="210526"/>
                  </a:cubicBezTo>
                  <a:close/>
                </a:path>
              </a:pathLst>
            </a:custGeom>
            <a:solidFill>
              <a:srgbClr val="FF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D56ABC39-CDF7-34B1-B527-0248115083C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310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11424CAC-896E-888F-5E52-D07CDE2FEB3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692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</p:grpSp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116443C7-5189-1A92-757D-82B93C8F874B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2800" b="1" dirty="0">
                <a:latin typeface="+mj-ea"/>
                <a:ea typeface="+mj-ea"/>
              </a:rPr>
              <a:t>漢字で書くと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秋桜です</a:t>
            </a:r>
          </a:p>
        </p:txBody>
      </p:sp>
    </p:spTree>
    <p:extLst>
      <p:ext uri="{BB962C8B-B14F-4D97-AF65-F5344CB8AC3E}">
        <p14:creationId xmlns:p14="http://schemas.microsoft.com/office/powerpoint/2010/main" val="2373388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>
            <a:extLst>
              <a:ext uri="{FF2B5EF4-FFF2-40B4-BE49-F238E27FC236}">
                <a16:creationId xmlns:a16="http://schemas.microsoft.com/office/drawing/2014/main" id="{4C58A8FB-AFC7-B52B-AE0C-A81E3A55FC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58" y="1133745"/>
            <a:ext cx="6534237" cy="49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0038069-8634-4F32-841E-4343E6E4EB68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9168033-672B-45F1-A9ED-6A49F567C8EB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rgbClr val="00B0F0"/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B8C24BA5-DEA1-3CDE-79C6-AB6E9D992E6B}"/>
              </a:ext>
            </a:extLst>
          </p:cNvPr>
          <p:cNvSpPr txBox="1"/>
          <p:nvPr/>
        </p:nvSpPr>
        <p:spPr>
          <a:xfrm>
            <a:off x="1961048" y="233645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latin typeface="+mj-ea"/>
                <a:ea typeface="+mj-ea"/>
              </a:rPr>
              <a:t>問題⑦この花の名前は？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41698996-C28A-4135-1F2C-15997A5A59E7}"/>
              </a:ext>
            </a:extLst>
          </p:cNvPr>
          <p:cNvGrpSpPr/>
          <p:nvPr/>
        </p:nvGrpSpPr>
        <p:grpSpPr>
          <a:xfrm>
            <a:off x="10416480" y="4398530"/>
            <a:ext cx="968064" cy="1649338"/>
            <a:chOff x="2001487" y="6543223"/>
            <a:chExt cx="1331771" cy="2269002"/>
          </a:xfrm>
        </p:grpSpPr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46376B8A-3026-5EBD-FD7F-DE09D1B335A2}"/>
                </a:ext>
              </a:extLst>
            </p:cNvPr>
            <p:cNvGrpSpPr/>
            <p:nvPr/>
          </p:nvGrpSpPr>
          <p:grpSpPr>
            <a:xfrm>
              <a:off x="2001487" y="6543223"/>
              <a:ext cx="1331771" cy="2252944"/>
              <a:chOff x="-2921073" y="3034739"/>
              <a:chExt cx="1331771" cy="2252944"/>
            </a:xfrm>
          </p:grpSpPr>
          <p:grpSp>
            <p:nvGrpSpPr>
              <p:cNvPr id="14" name="グループ化 13">
                <a:extLst>
                  <a:ext uri="{FF2B5EF4-FFF2-40B4-BE49-F238E27FC236}">
                    <a16:creationId xmlns:a16="http://schemas.microsoft.com/office/drawing/2014/main" id="{1C89C3F4-F94B-45B8-DC19-1F8606278594}"/>
                  </a:ext>
                </a:extLst>
              </p:cNvPr>
              <p:cNvGrpSpPr/>
              <p:nvPr/>
            </p:nvGrpSpPr>
            <p:grpSpPr>
              <a:xfrm>
                <a:off x="-2921073" y="3034739"/>
                <a:ext cx="1331771" cy="2252944"/>
                <a:chOff x="2178036" y="4689140"/>
                <a:chExt cx="1331771" cy="2252944"/>
              </a:xfrm>
            </p:grpSpPr>
            <p:sp>
              <p:nvSpPr>
                <p:cNvPr id="16" name="楕円 15">
                  <a:extLst>
                    <a:ext uri="{FF2B5EF4-FFF2-40B4-BE49-F238E27FC236}">
                      <a16:creationId xmlns:a16="http://schemas.microsoft.com/office/drawing/2014/main" id="{EAF402E6-41F8-DC9A-7D56-26F8EDDCFF6F}"/>
                    </a:ext>
                  </a:extLst>
                </p:cNvPr>
                <p:cNvSpPr/>
                <p:nvPr/>
              </p:nvSpPr>
              <p:spPr bwMode="auto">
                <a:xfrm>
                  <a:off x="2189975" y="4689140"/>
                  <a:ext cx="1304973" cy="1391036"/>
                </a:xfrm>
                <a:prstGeom prst="ellipse">
                  <a:avLst/>
                </a:pr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17" name="四角形: 上の 2 つの角を丸める 16">
                  <a:extLst>
                    <a:ext uri="{FF2B5EF4-FFF2-40B4-BE49-F238E27FC236}">
                      <a16:creationId xmlns:a16="http://schemas.microsoft.com/office/drawing/2014/main" id="{DE9A5614-BAA9-9344-78CC-DEBF9EC59A4E}"/>
                    </a:ext>
                  </a:extLst>
                </p:cNvPr>
                <p:cNvSpPr/>
                <p:nvPr/>
              </p:nvSpPr>
              <p:spPr bwMode="auto">
                <a:xfrm>
                  <a:off x="2284082" y="6155032"/>
                  <a:ext cx="1102808" cy="780191"/>
                </a:xfrm>
                <a:prstGeom prst="round2SameRect">
                  <a:avLst>
                    <a:gd name="adj1" fmla="val 43898"/>
                    <a:gd name="adj2" fmla="val 0"/>
                  </a:avLst>
                </a:prstGeom>
                <a:solidFill>
                  <a:srgbClr val="FF99CC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18" name="グループ化 17">
                  <a:extLst>
                    <a:ext uri="{FF2B5EF4-FFF2-40B4-BE49-F238E27FC236}">
                      <a16:creationId xmlns:a16="http://schemas.microsoft.com/office/drawing/2014/main" id="{E1658770-ADB6-5DB2-026D-FF5947C8B3C1}"/>
                    </a:ext>
                  </a:extLst>
                </p:cNvPr>
                <p:cNvGrpSpPr/>
                <p:nvPr/>
              </p:nvGrpSpPr>
              <p:grpSpPr>
                <a:xfrm>
                  <a:off x="2178036" y="4839255"/>
                  <a:ext cx="1331771" cy="1425059"/>
                  <a:chOff x="4443712" y="847868"/>
                  <a:chExt cx="986061" cy="1055133"/>
                </a:xfrm>
              </p:grpSpPr>
              <p:grpSp>
                <p:nvGrpSpPr>
                  <p:cNvPr id="24" name="グループ化 23">
                    <a:extLst>
                      <a:ext uri="{FF2B5EF4-FFF2-40B4-BE49-F238E27FC236}">
                        <a16:creationId xmlns:a16="http://schemas.microsoft.com/office/drawing/2014/main" id="{9A199738-8564-23E6-3FCC-B660B6D2DCA7}"/>
                      </a:ext>
                    </a:extLst>
                  </p:cNvPr>
                  <p:cNvGrpSpPr/>
                  <p:nvPr/>
                </p:nvGrpSpPr>
                <p:grpSpPr>
                  <a:xfrm rot="900000" flipH="1">
                    <a:off x="5221288" y="1211107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31" name="楕円 30">
                      <a:extLst>
                        <a:ext uri="{FF2B5EF4-FFF2-40B4-BE49-F238E27FC236}">
                          <a16:creationId xmlns:a16="http://schemas.microsoft.com/office/drawing/2014/main" id="{4F973FD4-112F-289B-0CF0-0155505B8DA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23552" name="楕円 23551">
                      <a:extLst>
                        <a:ext uri="{FF2B5EF4-FFF2-40B4-BE49-F238E27FC236}">
                          <a16:creationId xmlns:a16="http://schemas.microsoft.com/office/drawing/2014/main" id="{0660FD35-9A11-6F31-FBEC-01D93922B06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grpSp>
                <p:nvGrpSpPr>
                  <p:cNvPr id="25" name="グループ化 24">
                    <a:extLst>
                      <a:ext uri="{FF2B5EF4-FFF2-40B4-BE49-F238E27FC236}">
                        <a16:creationId xmlns:a16="http://schemas.microsoft.com/office/drawing/2014/main" id="{F5B74DC6-7E0C-F31F-A7ED-D1D4E206167E}"/>
                      </a:ext>
                    </a:extLst>
                  </p:cNvPr>
                  <p:cNvGrpSpPr/>
                  <p:nvPr/>
                </p:nvGrpSpPr>
                <p:grpSpPr>
                  <a:xfrm rot="20700000">
                    <a:off x="4443712" y="1211106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29" name="楕円 28">
                      <a:extLst>
                        <a:ext uri="{FF2B5EF4-FFF2-40B4-BE49-F238E27FC236}">
                          <a16:creationId xmlns:a16="http://schemas.microsoft.com/office/drawing/2014/main" id="{486EB120-6AF6-3E88-F28D-7ED0C3FEF0A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30" name="楕円 29">
                      <a:extLst>
                        <a:ext uri="{FF2B5EF4-FFF2-40B4-BE49-F238E27FC236}">
                          <a16:creationId xmlns:a16="http://schemas.microsoft.com/office/drawing/2014/main" id="{12CB720E-9A67-9C99-8EE9-654F1E7F6286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sp>
                <p:nvSpPr>
                  <p:cNvPr id="26" name="台形 25">
                    <a:extLst>
                      <a:ext uri="{FF2B5EF4-FFF2-40B4-BE49-F238E27FC236}">
                        <a16:creationId xmlns:a16="http://schemas.microsoft.com/office/drawing/2014/main" id="{B6FE7C18-B3CA-8ABF-F1EF-06474D8CE70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0603" y="1716779"/>
                    <a:ext cx="199788" cy="186222"/>
                  </a:xfrm>
                  <a:prstGeom prst="trapezoid">
                    <a:avLst>
                      <a:gd name="adj" fmla="val 17426"/>
                    </a:avLst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7" name="楕円 26">
                    <a:extLst>
                      <a:ext uri="{FF2B5EF4-FFF2-40B4-BE49-F238E27FC236}">
                        <a16:creationId xmlns:a16="http://schemas.microsoft.com/office/drawing/2014/main" id="{2957E49B-21ED-A38A-9333-985118DC75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5452" y="847868"/>
                    <a:ext cx="810090" cy="918851"/>
                  </a:xfrm>
                  <a:prstGeom prst="ellipse">
                    <a:avLst/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8" name="楕円 27">
                    <a:extLst>
                      <a:ext uri="{FF2B5EF4-FFF2-40B4-BE49-F238E27FC236}">
                        <a16:creationId xmlns:a16="http://schemas.microsoft.com/office/drawing/2014/main" id="{8339F30F-9AF3-0F51-036D-F29644E98E5F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5997" y="1402131"/>
                    <a:ext cx="81490" cy="45719"/>
                  </a:xfrm>
                  <a:prstGeom prst="ellipse">
                    <a:avLst/>
                  </a:prstGeom>
                  <a:solidFill>
                    <a:srgbClr val="FF9933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sp>
              <p:nvSpPr>
                <p:cNvPr id="19" name="フリーフォーム: 図形 18">
                  <a:extLst>
                    <a:ext uri="{FF2B5EF4-FFF2-40B4-BE49-F238E27FC236}">
                      <a16:creationId xmlns:a16="http://schemas.microsoft.com/office/drawing/2014/main" id="{59F3EBC7-1B0A-E47E-57B7-04C65226C957}"/>
                    </a:ext>
                  </a:extLst>
                </p:cNvPr>
                <p:cNvSpPr/>
                <p:nvPr/>
              </p:nvSpPr>
              <p:spPr bwMode="auto">
                <a:xfrm>
                  <a:off x="2626427" y="6121176"/>
                  <a:ext cx="418118" cy="195502"/>
                </a:xfrm>
                <a:custGeom>
                  <a:avLst/>
                  <a:gdLst>
                    <a:gd name="connsiteX0" fmla="*/ 565746 w 588578"/>
                    <a:gd name="connsiteY0" fmla="*/ 0 h 275205"/>
                    <a:gd name="connsiteX1" fmla="*/ 584150 w 588578"/>
                    <a:gd name="connsiteY1" fmla="*/ 48979 h 275205"/>
                    <a:gd name="connsiteX2" fmla="*/ 505055 w 588578"/>
                    <a:gd name="connsiteY2" fmla="*/ 254267 h 275205"/>
                    <a:gd name="connsiteX3" fmla="*/ 339750 w 588578"/>
                    <a:gd name="connsiteY3" fmla="*/ 254598 h 275205"/>
                    <a:gd name="connsiteX4" fmla="*/ 294289 w 588578"/>
                    <a:gd name="connsiteY4" fmla="*/ 224472 h 275205"/>
                    <a:gd name="connsiteX5" fmla="*/ 248827 w 588578"/>
                    <a:gd name="connsiteY5" fmla="*/ 254598 h 275205"/>
                    <a:gd name="connsiteX6" fmla="*/ 83521 w 588578"/>
                    <a:gd name="connsiteY6" fmla="*/ 254267 h 275205"/>
                    <a:gd name="connsiteX7" fmla="*/ 4428 w 588578"/>
                    <a:gd name="connsiteY7" fmla="*/ 48980 h 275205"/>
                    <a:gd name="connsiteX8" fmla="*/ 22831 w 588578"/>
                    <a:gd name="connsiteY8" fmla="*/ 1 h 275205"/>
                    <a:gd name="connsiteX9" fmla="*/ 85844 w 588578"/>
                    <a:gd name="connsiteY9" fmla="*/ 49269 h 275205"/>
                    <a:gd name="connsiteX10" fmla="*/ 170570 w 588578"/>
                    <a:gd name="connsiteY10" fmla="*/ 103495 h 275205"/>
                    <a:gd name="connsiteX11" fmla="*/ 259894 w 588578"/>
                    <a:gd name="connsiteY11" fmla="*/ 149756 h 275205"/>
                    <a:gd name="connsiteX12" fmla="*/ 294288 w 588578"/>
                    <a:gd name="connsiteY12" fmla="*/ 163638 h 275205"/>
                    <a:gd name="connsiteX13" fmla="*/ 328682 w 588578"/>
                    <a:gd name="connsiteY13" fmla="*/ 149756 h 275205"/>
                    <a:gd name="connsiteX14" fmla="*/ 418006 w 588578"/>
                    <a:gd name="connsiteY14" fmla="*/ 103494 h 275205"/>
                    <a:gd name="connsiteX15" fmla="*/ 502732 w 588578"/>
                    <a:gd name="connsiteY15" fmla="*/ 49268 h 275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8578" h="275205">
                      <a:moveTo>
                        <a:pt x="565746" y="0"/>
                      </a:moveTo>
                      <a:lnTo>
                        <a:pt x="584150" y="48979"/>
                      </a:lnTo>
                      <a:cubicBezTo>
                        <a:pt x="600349" y="133431"/>
                        <a:pt x="571682" y="215800"/>
                        <a:pt x="505055" y="254267"/>
                      </a:cubicBezTo>
                      <a:cubicBezTo>
                        <a:pt x="455084" y="283118"/>
                        <a:pt x="394404" y="281129"/>
                        <a:pt x="339750" y="254598"/>
                      </a:cubicBezTo>
                      <a:lnTo>
                        <a:pt x="294289" y="224472"/>
                      </a:lnTo>
                      <a:lnTo>
                        <a:pt x="248827" y="254598"/>
                      </a:lnTo>
                      <a:cubicBezTo>
                        <a:pt x="194172" y="281129"/>
                        <a:pt x="133492" y="283118"/>
                        <a:pt x="83521" y="254267"/>
                      </a:cubicBezTo>
                      <a:cubicBezTo>
                        <a:pt x="16894" y="215800"/>
                        <a:pt x="-11772" y="133431"/>
                        <a:pt x="4428" y="48980"/>
                      </a:cubicBezTo>
                      <a:lnTo>
                        <a:pt x="22831" y="1"/>
                      </a:lnTo>
                      <a:lnTo>
                        <a:pt x="85844" y="49269"/>
                      </a:lnTo>
                      <a:cubicBezTo>
                        <a:pt x="112447" y="68108"/>
                        <a:pt x="140760" y="86284"/>
                        <a:pt x="170570" y="103495"/>
                      </a:cubicBezTo>
                      <a:cubicBezTo>
                        <a:pt x="200381" y="120706"/>
                        <a:pt x="230277" y="136138"/>
                        <a:pt x="259894" y="149756"/>
                      </a:cubicBezTo>
                      <a:lnTo>
                        <a:pt x="294288" y="163638"/>
                      </a:lnTo>
                      <a:lnTo>
                        <a:pt x="328682" y="149756"/>
                      </a:lnTo>
                      <a:cubicBezTo>
                        <a:pt x="358300" y="136138"/>
                        <a:pt x="388196" y="120705"/>
                        <a:pt x="418006" y="103494"/>
                      </a:cubicBezTo>
                      <a:cubicBezTo>
                        <a:pt x="447818" y="86283"/>
                        <a:pt x="476131" y="68109"/>
                        <a:pt x="502732" y="492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0" name="フリーフォーム: 図形 19">
                  <a:extLst>
                    <a:ext uri="{FF2B5EF4-FFF2-40B4-BE49-F238E27FC236}">
                      <a16:creationId xmlns:a16="http://schemas.microsoft.com/office/drawing/2014/main" id="{CF78BF21-1FDA-F6D2-F9FE-34D1D08B5605}"/>
                    </a:ext>
                  </a:extLst>
                </p:cNvPr>
                <p:cNvSpPr/>
                <p:nvPr/>
              </p:nvSpPr>
              <p:spPr bwMode="auto">
                <a:xfrm flipH="1">
                  <a:off x="2296320" y="4824096"/>
                  <a:ext cx="1085054" cy="457707"/>
                </a:xfrm>
                <a:custGeom>
                  <a:avLst/>
                  <a:gdLst>
                    <a:gd name="connsiteX0" fmla="*/ 434951 w 1018003"/>
                    <a:gd name="connsiteY0" fmla="*/ 352 h 437067"/>
                    <a:gd name="connsiteX1" fmla="*/ 210671 w 1018003"/>
                    <a:gd name="connsiteY1" fmla="*/ 73010 h 437067"/>
                    <a:gd name="connsiteX2" fmla="*/ 12311 w 1018003"/>
                    <a:gd name="connsiteY2" fmla="*/ 381564 h 437067"/>
                    <a:gd name="connsiteX3" fmla="*/ 378707 w 1018003"/>
                    <a:gd name="connsiteY3" fmla="*/ 364056 h 437067"/>
                    <a:gd name="connsiteX4" fmla="*/ 482018 w 1018003"/>
                    <a:gd name="connsiteY4" fmla="*/ 289161 h 437067"/>
                    <a:gd name="connsiteX5" fmla="*/ 509001 w 1018003"/>
                    <a:gd name="connsiteY5" fmla="*/ 257945 h 437067"/>
                    <a:gd name="connsiteX6" fmla="*/ 535985 w 1018003"/>
                    <a:gd name="connsiteY6" fmla="*/ 289162 h 437067"/>
                    <a:gd name="connsiteX7" fmla="*/ 639297 w 1018003"/>
                    <a:gd name="connsiteY7" fmla="*/ 364057 h 437067"/>
                    <a:gd name="connsiteX8" fmla="*/ 1005692 w 1018003"/>
                    <a:gd name="connsiteY8" fmla="*/ 381565 h 437067"/>
                    <a:gd name="connsiteX9" fmla="*/ 807332 w 1018003"/>
                    <a:gd name="connsiteY9" fmla="*/ 73011 h 437067"/>
                    <a:gd name="connsiteX10" fmla="*/ 583052 w 1018003"/>
                    <a:gd name="connsiteY10" fmla="*/ 353 h 437067"/>
                    <a:gd name="connsiteX11" fmla="*/ 536137 w 1018003"/>
                    <a:gd name="connsiteY11" fmla="*/ 1983 h 437067"/>
                    <a:gd name="connsiteX12" fmla="*/ 509004 w 1018003"/>
                    <a:gd name="connsiteY12" fmla="*/ 8504 h 437067"/>
                    <a:gd name="connsiteX13" fmla="*/ 481867 w 1018003"/>
                    <a:gd name="connsiteY13" fmla="*/ 1982 h 437067"/>
                    <a:gd name="connsiteX14" fmla="*/ 434951 w 1018003"/>
                    <a:gd name="connsiteY14" fmla="*/ 352 h 4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8003" h="437067">
                      <a:moveTo>
                        <a:pt x="434951" y="352"/>
                      </a:moveTo>
                      <a:cubicBezTo>
                        <a:pt x="368647" y="3521"/>
                        <a:pt x="288648" y="27991"/>
                        <a:pt x="210671" y="73010"/>
                      </a:cubicBezTo>
                      <a:cubicBezTo>
                        <a:pt x="54718" y="163050"/>
                        <a:pt x="-34091" y="301194"/>
                        <a:pt x="12311" y="381564"/>
                      </a:cubicBezTo>
                      <a:cubicBezTo>
                        <a:pt x="58712" y="461934"/>
                        <a:pt x="222753" y="454095"/>
                        <a:pt x="378707" y="364056"/>
                      </a:cubicBezTo>
                      <a:cubicBezTo>
                        <a:pt x="417695" y="341546"/>
                        <a:pt x="452487" y="316029"/>
                        <a:pt x="482018" y="289161"/>
                      </a:cubicBezTo>
                      <a:lnTo>
                        <a:pt x="509001" y="257945"/>
                      </a:lnTo>
                      <a:lnTo>
                        <a:pt x="535985" y="289162"/>
                      </a:lnTo>
                      <a:cubicBezTo>
                        <a:pt x="565517" y="316030"/>
                        <a:pt x="600308" y="341547"/>
                        <a:pt x="639297" y="364057"/>
                      </a:cubicBezTo>
                      <a:cubicBezTo>
                        <a:pt x="795250" y="454096"/>
                        <a:pt x="959291" y="461935"/>
                        <a:pt x="1005692" y="381565"/>
                      </a:cubicBezTo>
                      <a:cubicBezTo>
                        <a:pt x="1052094" y="301195"/>
                        <a:pt x="963285" y="163051"/>
                        <a:pt x="807332" y="73011"/>
                      </a:cubicBezTo>
                      <a:cubicBezTo>
                        <a:pt x="729355" y="27992"/>
                        <a:pt x="649357" y="3522"/>
                        <a:pt x="583052" y="353"/>
                      </a:cubicBezTo>
                      <a:cubicBezTo>
                        <a:pt x="566476" y="-439"/>
                        <a:pt x="550756" y="101"/>
                        <a:pt x="536137" y="1983"/>
                      </a:cubicBezTo>
                      <a:lnTo>
                        <a:pt x="509004" y="8504"/>
                      </a:lnTo>
                      <a:lnTo>
                        <a:pt x="481867" y="1982"/>
                      </a:lnTo>
                      <a:cubicBezTo>
                        <a:pt x="467248" y="100"/>
                        <a:pt x="451527" y="-440"/>
                        <a:pt x="434951" y="35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1" name="月 20">
                  <a:extLst>
                    <a:ext uri="{FF2B5EF4-FFF2-40B4-BE49-F238E27FC236}">
                      <a16:creationId xmlns:a16="http://schemas.microsoft.com/office/drawing/2014/main" id="{03A70D7B-EA71-0CCB-FAC0-B2650C01876B}"/>
                    </a:ext>
                  </a:extLst>
                </p:cNvPr>
                <p:cNvSpPr/>
                <p:nvPr/>
              </p:nvSpPr>
              <p:spPr bwMode="auto">
                <a:xfrm>
                  <a:off x="2226571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" name="月 21">
                  <a:extLst>
                    <a:ext uri="{FF2B5EF4-FFF2-40B4-BE49-F238E27FC236}">
                      <a16:creationId xmlns:a16="http://schemas.microsoft.com/office/drawing/2014/main" id="{30E9D47A-A477-3FB4-B9C7-592A395BDF74}"/>
                    </a:ext>
                  </a:extLst>
                </p:cNvPr>
                <p:cNvSpPr/>
                <p:nvPr/>
              </p:nvSpPr>
              <p:spPr bwMode="auto">
                <a:xfrm flipH="1">
                  <a:off x="3280778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23" name="直線コネクタ 22">
                  <a:extLst>
                    <a:ext uri="{FF2B5EF4-FFF2-40B4-BE49-F238E27FC236}">
                      <a16:creationId xmlns:a16="http://schemas.microsoft.com/office/drawing/2014/main" id="{4D5BB82E-8238-3AAD-D08F-9AC71832EAE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281349" y="6440299"/>
                  <a:ext cx="0" cy="501785"/>
                </a:xfrm>
                <a:prstGeom prst="line">
                  <a:avLst/>
                </a:pr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15" name="二等辺三角形 16">
                <a:extLst>
                  <a:ext uri="{FF2B5EF4-FFF2-40B4-BE49-F238E27FC236}">
                    <a16:creationId xmlns:a16="http://schemas.microsoft.com/office/drawing/2014/main" id="{2FC24310-ECC9-AA2E-AFBE-3C6C8039CD45}"/>
                  </a:ext>
                </a:extLst>
              </p:cNvPr>
              <p:cNvSpPr/>
              <p:nvPr/>
            </p:nvSpPr>
            <p:spPr bwMode="auto">
              <a:xfrm flipH="1">
                <a:off x="-2409483" y="4088154"/>
                <a:ext cx="291720" cy="135840"/>
              </a:xfrm>
              <a:custGeom>
                <a:avLst/>
                <a:gdLst>
                  <a:gd name="connsiteX0" fmla="*/ 0 w 313117"/>
                  <a:gd name="connsiteY0" fmla="*/ 210522 h 210522"/>
                  <a:gd name="connsiteX1" fmla="*/ 156559 w 313117"/>
                  <a:gd name="connsiteY1" fmla="*/ 0 h 210522"/>
                  <a:gd name="connsiteX2" fmla="*/ 313117 w 313117"/>
                  <a:gd name="connsiteY2" fmla="*/ 210522 h 210522"/>
                  <a:gd name="connsiteX3" fmla="*/ 0 w 313117"/>
                  <a:gd name="connsiteY3" fmla="*/ 210522 h 210522"/>
                  <a:gd name="connsiteX0" fmla="*/ 2016 w 315133"/>
                  <a:gd name="connsiteY0" fmla="*/ 210522 h 216310"/>
                  <a:gd name="connsiteX1" fmla="*/ 158575 w 315133"/>
                  <a:gd name="connsiteY1" fmla="*/ 0 h 216310"/>
                  <a:gd name="connsiteX2" fmla="*/ 315133 w 315133"/>
                  <a:gd name="connsiteY2" fmla="*/ 210522 h 216310"/>
                  <a:gd name="connsiteX3" fmla="*/ 2016 w 315133"/>
                  <a:gd name="connsiteY3" fmla="*/ 210522 h 216310"/>
                  <a:gd name="connsiteX0" fmla="*/ 2016 w 316347"/>
                  <a:gd name="connsiteY0" fmla="*/ 210522 h 223109"/>
                  <a:gd name="connsiteX1" fmla="*/ 158575 w 316347"/>
                  <a:gd name="connsiteY1" fmla="*/ 0 h 223109"/>
                  <a:gd name="connsiteX2" fmla="*/ 315133 w 316347"/>
                  <a:gd name="connsiteY2" fmla="*/ 210522 h 223109"/>
                  <a:gd name="connsiteX3" fmla="*/ 2016 w 316347"/>
                  <a:gd name="connsiteY3" fmla="*/ 210522 h 223109"/>
                  <a:gd name="connsiteX0" fmla="*/ 2160 w 316585"/>
                  <a:gd name="connsiteY0" fmla="*/ 210526 h 223113"/>
                  <a:gd name="connsiteX1" fmla="*/ 158719 w 316585"/>
                  <a:gd name="connsiteY1" fmla="*/ 4 h 223113"/>
                  <a:gd name="connsiteX2" fmla="*/ 315277 w 316585"/>
                  <a:gd name="connsiteY2" fmla="*/ 210526 h 223113"/>
                  <a:gd name="connsiteX3" fmla="*/ 2160 w 316585"/>
                  <a:gd name="connsiteY3" fmla="*/ 210526 h 22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585" h="223113">
                    <a:moveTo>
                      <a:pt x="2160" y="210526"/>
                    </a:moveTo>
                    <a:cubicBezTo>
                      <a:pt x="-17092" y="197502"/>
                      <a:pt x="97008" y="-1114"/>
                      <a:pt x="158719" y="4"/>
                    </a:cubicBezTo>
                    <a:cubicBezTo>
                      <a:pt x="220430" y="1122"/>
                      <a:pt x="329766" y="190358"/>
                      <a:pt x="315277" y="210526"/>
                    </a:cubicBezTo>
                    <a:cubicBezTo>
                      <a:pt x="300788" y="230694"/>
                      <a:pt x="21412" y="223550"/>
                      <a:pt x="2160" y="210526"/>
                    </a:cubicBezTo>
                    <a:close/>
                  </a:path>
                </a:pathLst>
              </a:custGeom>
              <a:solidFill>
                <a:srgbClr val="FF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</p:grpSp>
        <p:sp>
          <p:nvSpPr>
            <p:cNvPr id="9" name="四角形: 角を丸くする 8">
              <a:extLst>
                <a:ext uri="{FF2B5EF4-FFF2-40B4-BE49-F238E27FC236}">
                  <a16:creationId xmlns:a16="http://schemas.microsoft.com/office/drawing/2014/main" id="{4B634E05-E0DE-C4F7-00A5-E8819D1B67F0}"/>
                </a:ext>
              </a:extLst>
            </p:cNvPr>
            <p:cNvSpPr/>
            <p:nvPr/>
          </p:nvSpPr>
          <p:spPr bwMode="auto">
            <a:xfrm>
              <a:off x="2312761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35943552-6E81-C96C-CE27-63FDE810789A}"/>
                </a:ext>
              </a:extLst>
            </p:cNvPr>
            <p:cNvSpPr/>
            <p:nvPr/>
          </p:nvSpPr>
          <p:spPr bwMode="auto">
            <a:xfrm>
              <a:off x="2885383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7633DE6D-8BCE-4581-75DA-E13192BF4060}"/>
                </a:ext>
              </a:extLst>
            </p:cNvPr>
            <p:cNvSpPr/>
            <p:nvPr/>
          </p:nvSpPr>
          <p:spPr bwMode="auto">
            <a:xfrm>
              <a:off x="2161074" y="7625556"/>
              <a:ext cx="302774" cy="469837"/>
            </a:xfrm>
            <a:custGeom>
              <a:avLst/>
              <a:gdLst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62091 h 378790"/>
                <a:gd name="connsiteX11" fmla="*/ 0 w 244101"/>
                <a:gd name="connsiteY11" fmla="*/ 217815 h 378790"/>
                <a:gd name="connsiteX12" fmla="*/ 0 w 244101"/>
                <a:gd name="connsiteY12" fmla="*/ 34988 h 378790"/>
                <a:gd name="connsiteX13" fmla="*/ 34988 w 244101"/>
                <a:gd name="connsiteY13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17815 h 378790"/>
                <a:gd name="connsiteX11" fmla="*/ 0 w 244101"/>
                <a:gd name="connsiteY11" fmla="*/ 34988 h 378790"/>
                <a:gd name="connsiteX12" fmla="*/ 34988 w 244101"/>
                <a:gd name="connsiteY12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34988 h 378790"/>
                <a:gd name="connsiteX11" fmla="*/ 34988 w 244101"/>
                <a:gd name="connsiteY11" fmla="*/ 0 h 3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101" h="378790">
                  <a:moveTo>
                    <a:pt x="34988" y="0"/>
                  </a:moveTo>
                  <a:cubicBezTo>
                    <a:pt x="54311" y="0"/>
                    <a:pt x="69976" y="15665"/>
                    <a:pt x="69976" y="34988"/>
                  </a:cubicBezTo>
                  <a:lnTo>
                    <a:pt x="69976" y="141501"/>
                  </a:lnTo>
                  <a:lnTo>
                    <a:pt x="77917" y="139898"/>
                  </a:lnTo>
                  <a:lnTo>
                    <a:pt x="166184" y="139898"/>
                  </a:lnTo>
                  <a:cubicBezTo>
                    <a:pt x="209216" y="139898"/>
                    <a:pt x="244101" y="174783"/>
                    <a:pt x="244101" y="217815"/>
                  </a:cubicBezTo>
                  <a:lnTo>
                    <a:pt x="244101" y="300873"/>
                  </a:lnTo>
                  <a:cubicBezTo>
                    <a:pt x="244101" y="343905"/>
                    <a:pt x="209216" y="378790"/>
                    <a:pt x="166184" y="378790"/>
                  </a:cubicBezTo>
                  <a:lnTo>
                    <a:pt x="77917" y="378790"/>
                  </a:lnTo>
                  <a:cubicBezTo>
                    <a:pt x="34885" y="378790"/>
                    <a:pt x="0" y="343905"/>
                    <a:pt x="0" y="300873"/>
                  </a:cubicBezTo>
                  <a:lnTo>
                    <a:pt x="0" y="34988"/>
                  </a:lnTo>
                  <a:cubicBezTo>
                    <a:pt x="0" y="15665"/>
                    <a:pt x="15665" y="0"/>
                    <a:pt x="34988" y="0"/>
                  </a:cubicBezTo>
                  <a:close/>
                </a:path>
              </a:pathLst>
            </a:custGeom>
            <a:solidFill>
              <a:srgbClr val="FFCC99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3" name="四角形: 上の 2 つの角を丸める 12">
              <a:extLst>
                <a:ext uri="{FF2B5EF4-FFF2-40B4-BE49-F238E27FC236}">
                  <a16:creationId xmlns:a16="http://schemas.microsoft.com/office/drawing/2014/main" id="{757CFDFA-9C15-719F-EA02-C2AC83834132}"/>
                </a:ext>
              </a:extLst>
            </p:cNvPr>
            <p:cNvSpPr/>
            <p:nvPr/>
          </p:nvSpPr>
          <p:spPr bwMode="auto">
            <a:xfrm rot="11941697">
              <a:off x="2014072" y="8024985"/>
              <a:ext cx="304834" cy="7872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sp>
        <p:nvSpPr>
          <p:cNvPr id="23553" name="吹き出し: 角を丸めた四角形 23552">
            <a:extLst>
              <a:ext uri="{FF2B5EF4-FFF2-40B4-BE49-F238E27FC236}">
                <a16:creationId xmlns:a16="http://schemas.microsoft.com/office/drawing/2014/main" id="{352F8B9B-7864-E6E9-C1E2-570221F3C0EE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3200" b="1" dirty="0">
                <a:latin typeface="+mj-ea"/>
                <a:ea typeface="+mj-ea"/>
              </a:rPr>
              <a:t>ヒント</a:t>
            </a:r>
            <a:br>
              <a:rPr lang="en-US" altLang="ja-JP" sz="3200" b="1" dirty="0">
                <a:latin typeface="+mj-ea"/>
                <a:ea typeface="+mj-ea"/>
              </a:rPr>
            </a:br>
            <a:endParaRPr lang="en-US" altLang="ja-JP" sz="3200" b="1" dirty="0">
              <a:latin typeface="+mj-ea"/>
              <a:ea typeface="+mj-ea"/>
            </a:endParaRPr>
          </a:p>
          <a:p>
            <a:pPr algn="ctr"/>
            <a:r>
              <a:rPr lang="ja-JP" altLang="en-US" sz="3200" b="1" dirty="0">
                <a:latin typeface="+mj-ea"/>
                <a:ea typeface="+mj-ea"/>
              </a:rPr>
              <a:t>園芸</a:t>
            </a:r>
          </a:p>
        </p:txBody>
      </p:sp>
    </p:spTree>
    <p:extLst>
      <p:ext uri="{BB962C8B-B14F-4D97-AF65-F5344CB8AC3E}">
        <p14:creationId xmlns:p14="http://schemas.microsoft.com/office/powerpoint/2010/main" val="3336608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F6A714E-794B-B98D-6D4E-F71650DB971F}"/>
              </a:ext>
            </a:extLst>
          </p:cNvPr>
          <p:cNvSpPr txBox="1"/>
          <p:nvPr/>
        </p:nvSpPr>
        <p:spPr>
          <a:xfrm>
            <a:off x="1961048" y="233645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solidFill>
                  <a:srgbClr val="FF0000"/>
                </a:solidFill>
                <a:latin typeface="+mj-ea"/>
                <a:ea typeface="+mj-ea"/>
              </a:rPr>
              <a:t>答え⑦ビオラ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DEE44AA-C982-3A46-4C08-C09394CE18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58" y="1133745"/>
            <a:ext cx="6534237" cy="49006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D1FA4447-DB5F-EC4E-4E8E-6CA7CF2F67A0}"/>
              </a:ext>
            </a:extLst>
          </p:cNvPr>
          <p:cNvGrpSpPr/>
          <p:nvPr/>
        </p:nvGrpSpPr>
        <p:grpSpPr>
          <a:xfrm>
            <a:off x="10434712" y="4398530"/>
            <a:ext cx="965654" cy="1628613"/>
            <a:chOff x="1003320" y="6592466"/>
            <a:chExt cx="1331771" cy="2246083"/>
          </a:xfrm>
        </p:grpSpPr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C52A69F8-3AEF-D75E-33C2-985391EBC8EE}"/>
                </a:ext>
              </a:extLst>
            </p:cNvPr>
            <p:cNvSpPr/>
            <p:nvPr/>
          </p:nvSpPr>
          <p:spPr bwMode="auto">
            <a:xfrm>
              <a:off x="1015259" y="6592466"/>
              <a:ext cx="1304973" cy="1391036"/>
            </a:xfrm>
            <a:prstGeom prst="ellipse">
              <a:avLst/>
            </a:pr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四角形: 上の 2 つの角を丸める 5">
              <a:extLst>
                <a:ext uri="{FF2B5EF4-FFF2-40B4-BE49-F238E27FC236}">
                  <a16:creationId xmlns:a16="http://schemas.microsoft.com/office/drawing/2014/main" id="{CD1683CA-008F-849A-59B6-31D0E749823E}"/>
                </a:ext>
              </a:extLst>
            </p:cNvPr>
            <p:cNvSpPr/>
            <p:nvPr/>
          </p:nvSpPr>
          <p:spPr bwMode="auto">
            <a:xfrm>
              <a:off x="1109366" y="8058358"/>
              <a:ext cx="1102808" cy="780191"/>
            </a:xfrm>
            <a:prstGeom prst="round2SameRect">
              <a:avLst>
                <a:gd name="adj1" fmla="val 43898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6212749C-41AD-C675-A861-90FE55B9AF2F}"/>
                </a:ext>
              </a:extLst>
            </p:cNvPr>
            <p:cNvGrpSpPr/>
            <p:nvPr/>
          </p:nvGrpSpPr>
          <p:grpSpPr>
            <a:xfrm>
              <a:off x="1003320" y="6742581"/>
              <a:ext cx="1331771" cy="1425059"/>
              <a:chOff x="4443712" y="847868"/>
              <a:chExt cx="986061" cy="1055133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819FAF9F-07B6-5984-7173-1816832C86FF}"/>
                  </a:ext>
                </a:extLst>
              </p:cNvPr>
              <p:cNvGrpSpPr/>
              <p:nvPr/>
            </p:nvGrpSpPr>
            <p:grpSpPr>
              <a:xfrm rot="900000" flipH="1">
                <a:off x="5221288" y="1211107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4" name="楕円 23">
                  <a:extLst>
                    <a:ext uri="{FF2B5EF4-FFF2-40B4-BE49-F238E27FC236}">
                      <a16:creationId xmlns:a16="http://schemas.microsoft.com/office/drawing/2014/main" id="{079FE039-6B94-EBEF-4A30-B21485C95E4A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" name="楕円 24">
                  <a:extLst>
                    <a:ext uri="{FF2B5EF4-FFF2-40B4-BE49-F238E27FC236}">
                      <a16:creationId xmlns:a16="http://schemas.microsoft.com/office/drawing/2014/main" id="{5F9DA3A3-727D-B3A1-C532-AEECC7C158DD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4DA6CE59-6C7A-1B28-A6EC-B6B63C2B113E}"/>
                  </a:ext>
                </a:extLst>
              </p:cNvPr>
              <p:cNvGrpSpPr/>
              <p:nvPr/>
            </p:nvGrpSpPr>
            <p:grpSpPr>
              <a:xfrm rot="20700000">
                <a:off x="4443712" y="1211106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2" name="楕円 21">
                  <a:extLst>
                    <a:ext uri="{FF2B5EF4-FFF2-40B4-BE49-F238E27FC236}">
                      <a16:creationId xmlns:a16="http://schemas.microsoft.com/office/drawing/2014/main" id="{F91C3F9E-86A3-DDB5-D6CF-5A4ED60B505F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楕円 22">
                  <a:extLst>
                    <a:ext uri="{FF2B5EF4-FFF2-40B4-BE49-F238E27FC236}">
                      <a16:creationId xmlns:a16="http://schemas.microsoft.com/office/drawing/2014/main" id="{DA899F9B-1E00-4A14-F574-C8FBA54D49A9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9" name="台形 18">
                <a:extLst>
                  <a:ext uri="{FF2B5EF4-FFF2-40B4-BE49-F238E27FC236}">
                    <a16:creationId xmlns:a16="http://schemas.microsoft.com/office/drawing/2014/main" id="{A66DBF22-67CC-5806-33B6-E59131476CEF}"/>
                  </a:ext>
                </a:extLst>
              </p:cNvPr>
              <p:cNvSpPr/>
              <p:nvPr/>
            </p:nvSpPr>
            <p:spPr bwMode="auto">
              <a:xfrm>
                <a:off x="4830603" y="1716779"/>
                <a:ext cx="199788" cy="186222"/>
              </a:xfrm>
              <a:prstGeom prst="trapezoid">
                <a:avLst>
                  <a:gd name="adj" fmla="val 17426"/>
                </a:avLst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楕円 19">
                <a:extLst>
                  <a:ext uri="{FF2B5EF4-FFF2-40B4-BE49-F238E27FC236}">
                    <a16:creationId xmlns:a16="http://schemas.microsoft.com/office/drawing/2014/main" id="{5A7041B0-2417-CDB4-89C4-613140328490}"/>
                  </a:ext>
                </a:extLst>
              </p:cNvPr>
              <p:cNvSpPr/>
              <p:nvPr/>
            </p:nvSpPr>
            <p:spPr bwMode="auto">
              <a:xfrm>
                <a:off x="4525452" y="847868"/>
                <a:ext cx="810090" cy="918851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楕円 20">
                <a:extLst>
                  <a:ext uri="{FF2B5EF4-FFF2-40B4-BE49-F238E27FC236}">
                    <a16:creationId xmlns:a16="http://schemas.microsoft.com/office/drawing/2014/main" id="{286B7D3F-FF61-F3C2-5F5D-2AEC2DDCF783}"/>
                  </a:ext>
                </a:extLst>
              </p:cNvPr>
              <p:cNvSpPr/>
              <p:nvPr/>
            </p:nvSpPr>
            <p:spPr bwMode="auto">
              <a:xfrm>
                <a:off x="4895997" y="1482389"/>
                <a:ext cx="81490" cy="45719"/>
              </a:xfrm>
              <a:prstGeom prst="ellipse">
                <a:avLst/>
              </a:prstGeom>
              <a:solidFill>
                <a:srgbClr val="FF9933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272FF807-3762-FF0F-2DAD-ED3B9E53B6A6}"/>
                </a:ext>
              </a:extLst>
            </p:cNvPr>
            <p:cNvSpPr/>
            <p:nvPr/>
          </p:nvSpPr>
          <p:spPr bwMode="auto">
            <a:xfrm>
              <a:off x="1451711" y="8024502"/>
              <a:ext cx="418118" cy="195502"/>
            </a:xfrm>
            <a:custGeom>
              <a:avLst/>
              <a:gdLst>
                <a:gd name="connsiteX0" fmla="*/ 565746 w 588578"/>
                <a:gd name="connsiteY0" fmla="*/ 0 h 275205"/>
                <a:gd name="connsiteX1" fmla="*/ 584150 w 588578"/>
                <a:gd name="connsiteY1" fmla="*/ 48979 h 275205"/>
                <a:gd name="connsiteX2" fmla="*/ 505055 w 588578"/>
                <a:gd name="connsiteY2" fmla="*/ 254267 h 275205"/>
                <a:gd name="connsiteX3" fmla="*/ 339750 w 588578"/>
                <a:gd name="connsiteY3" fmla="*/ 254598 h 275205"/>
                <a:gd name="connsiteX4" fmla="*/ 294289 w 588578"/>
                <a:gd name="connsiteY4" fmla="*/ 224472 h 275205"/>
                <a:gd name="connsiteX5" fmla="*/ 248827 w 588578"/>
                <a:gd name="connsiteY5" fmla="*/ 254598 h 275205"/>
                <a:gd name="connsiteX6" fmla="*/ 83521 w 588578"/>
                <a:gd name="connsiteY6" fmla="*/ 254267 h 275205"/>
                <a:gd name="connsiteX7" fmla="*/ 4428 w 588578"/>
                <a:gd name="connsiteY7" fmla="*/ 48980 h 275205"/>
                <a:gd name="connsiteX8" fmla="*/ 22831 w 588578"/>
                <a:gd name="connsiteY8" fmla="*/ 1 h 275205"/>
                <a:gd name="connsiteX9" fmla="*/ 85844 w 588578"/>
                <a:gd name="connsiteY9" fmla="*/ 49269 h 275205"/>
                <a:gd name="connsiteX10" fmla="*/ 170570 w 588578"/>
                <a:gd name="connsiteY10" fmla="*/ 103495 h 275205"/>
                <a:gd name="connsiteX11" fmla="*/ 259894 w 588578"/>
                <a:gd name="connsiteY11" fmla="*/ 149756 h 275205"/>
                <a:gd name="connsiteX12" fmla="*/ 294288 w 588578"/>
                <a:gd name="connsiteY12" fmla="*/ 163638 h 275205"/>
                <a:gd name="connsiteX13" fmla="*/ 328682 w 588578"/>
                <a:gd name="connsiteY13" fmla="*/ 149756 h 275205"/>
                <a:gd name="connsiteX14" fmla="*/ 418006 w 588578"/>
                <a:gd name="connsiteY14" fmla="*/ 103494 h 275205"/>
                <a:gd name="connsiteX15" fmla="*/ 502732 w 588578"/>
                <a:gd name="connsiteY15" fmla="*/ 49268 h 27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578" h="275205">
                  <a:moveTo>
                    <a:pt x="565746" y="0"/>
                  </a:moveTo>
                  <a:lnTo>
                    <a:pt x="584150" y="48979"/>
                  </a:lnTo>
                  <a:cubicBezTo>
                    <a:pt x="600349" y="133431"/>
                    <a:pt x="571682" y="215800"/>
                    <a:pt x="505055" y="254267"/>
                  </a:cubicBezTo>
                  <a:cubicBezTo>
                    <a:pt x="455084" y="283118"/>
                    <a:pt x="394404" y="281129"/>
                    <a:pt x="339750" y="254598"/>
                  </a:cubicBezTo>
                  <a:lnTo>
                    <a:pt x="294289" y="224472"/>
                  </a:lnTo>
                  <a:lnTo>
                    <a:pt x="248827" y="254598"/>
                  </a:lnTo>
                  <a:cubicBezTo>
                    <a:pt x="194172" y="281129"/>
                    <a:pt x="133492" y="283118"/>
                    <a:pt x="83521" y="254267"/>
                  </a:cubicBezTo>
                  <a:cubicBezTo>
                    <a:pt x="16894" y="215800"/>
                    <a:pt x="-11772" y="133431"/>
                    <a:pt x="4428" y="48980"/>
                  </a:cubicBezTo>
                  <a:lnTo>
                    <a:pt x="22831" y="1"/>
                  </a:lnTo>
                  <a:lnTo>
                    <a:pt x="85844" y="49269"/>
                  </a:lnTo>
                  <a:cubicBezTo>
                    <a:pt x="112447" y="68108"/>
                    <a:pt x="140760" y="86284"/>
                    <a:pt x="170570" y="103495"/>
                  </a:cubicBezTo>
                  <a:cubicBezTo>
                    <a:pt x="200381" y="120706"/>
                    <a:pt x="230277" y="136138"/>
                    <a:pt x="259894" y="149756"/>
                  </a:cubicBezTo>
                  <a:lnTo>
                    <a:pt x="294288" y="163638"/>
                  </a:lnTo>
                  <a:lnTo>
                    <a:pt x="328682" y="149756"/>
                  </a:lnTo>
                  <a:cubicBezTo>
                    <a:pt x="358300" y="136138"/>
                    <a:pt x="388196" y="120705"/>
                    <a:pt x="418006" y="103494"/>
                  </a:cubicBezTo>
                  <a:cubicBezTo>
                    <a:pt x="447818" y="86283"/>
                    <a:pt x="476131" y="68109"/>
                    <a:pt x="502732" y="49268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B8773DF2-EC9B-353F-E6E8-A9716B49D31A}"/>
                </a:ext>
              </a:extLst>
            </p:cNvPr>
            <p:cNvSpPr/>
            <p:nvPr/>
          </p:nvSpPr>
          <p:spPr bwMode="auto">
            <a:xfrm flipH="1">
              <a:off x="1121604" y="6727422"/>
              <a:ext cx="1085054" cy="457707"/>
            </a:xfrm>
            <a:custGeom>
              <a:avLst/>
              <a:gdLst>
                <a:gd name="connsiteX0" fmla="*/ 434951 w 1018003"/>
                <a:gd name="connsiteY0" fmla="*/ 352 h 437067"/>
                <a:gd name="connsiteX1" fmla="*/ 210671 w 1018003"/>
                <a:gd name="connsiteY1" fmla="*/ 73010 h 437067"/>
                <a:gd name="connsiteX2" fmla="*/ 12311 w 1018003"/>
                <a:gd name="connsiteY2" fmla="*/ 381564 h 437067"/>
                <a:gd name="connsiteX3" fmla="*/ 378707 w 1018003"/>
                <a:gd name="connsiteY3" fmla="*/ 364056 h 437067"/>
                <a:gd name="connsiteX4" fmla="*/ 482018 w 1018003"/>
                <a:gd name="connsiteY4" fmla="*/ 289161 h 437067"/>
                <a:gd name="connsiteX5" fmla="*/ 509001 w 1018003"/>
                <a:gd name="connsiteY5" fmla="*/ 257945 h 437067"/>
                <a:gd name="connsiteX6" fmla="*/ 535985 w 1018003"/>
                <a:gd name="connsiteY6" fmla="*/ 289162 h 437067"/>
                <a:gd name="connsiteX7" fmla="*/ 639297 w 1018003"/>
                <a:gd name="connsiteY7" fmla="*/ 364057 h 437067"/>
                <a:gd name="connsiteX8" fmla="*/ 1005692 w 1018003"/>
                <a:gd name="connsiteY8" fmla="*/ 381565 h 437067"/>
                <a:gd name="connsiteX9" fmla="*/ 807332 w 1018003"/>
                <a:gd name="connsiteY9" fmla="*/ 73011 h 437067"/>
                <a:gd name="connsiteX10" fmla="*/ 583052 w 1018003"/>
                <a:gd name="connsiteY10" fmla="*/ 353 h 437067"/>
                <a:gd name="connsiteX11" fmla="*/ 536137 w 1018003"/>
                <a:gd name="connsiteY11" fmla="*/ 1983 h 437067"/>
                <a:gd name="connsiteX12" fmla="*/ 509004 w 1018003"/>
                <a:gd name="connsiteY12" fmla="*/ 8504 h 437067"/>
                <a:gd name="connsiteX13" fmla="*/ 481867 w 1018003"/>
                <a:gd name="connsiteY13" fmla="*/ 1982 h 437067"/>
                <a:gd name="connsiteX14" fmla="*/ 434951 w 1018003"/>
                <a:gd name="connsiteY14" fmla="*/ 352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003" h="437067">
                  <a:moveTo>
                    <a:pt x="434951" y="352"/>
                  </a:moveTo>
                  <a:cubicBezTo>
                    <a:pt x="368647" y="3521"/>
                    <a:pt x="288648" y="27991"/>
                    <a:pt x="210671" y="73010"/>
                  </a:cubicBezTo>
                  <a:cubicBezTo>
                    <a:pt x="54718" y="163050"/>
                    <a:pt x="-34091" y="301194"/>
                    <a:pt x="12311" y="381564"/>
                  </a:cubicBezTo>
                  <a:cubicBezTo>
                    <a:pt x="58712" y="461934"/>
                    <a:pt x="222753" y="454095"/>
                    <a:pt x="378707" y="364056"/>
                  </a:cubicBezTo>
                  <a:cubicBezTo>
                    <a:pt x="417695" y="341546"/>
                    <a:pt x="452487" y="316029"/>
                    <a:pt x="482018" y="289161"/>
                  </a:cubicBezTo>
                  <a:lnTo>
                    <a:pt x="509001" y="257945"/>
                  </a:lnTo>
                  <a:lnTo>
                    <a:pt x="535985" y="289162"/>
                  </a:lnTo>
                  <a:cubicBezTo>
                    <a:pt x="565517" y="316030"/>
                    <a:pt x="600308" y="341547"/>
                    <a:pt x="639297" y="364057"/>
                  </a:cubicBezTo>
                  <a:cubicBezTo>
                    <a:pt x="795250" y="454096"/>
                    <a:pt x="959291" y="461935"/>
                    <a:pt x="1005692" y="381565"/>
                  </a:cubicBezTo>
                  <a:cubicBezTo>
                    <a:pt x="1052094" y="301195"/>
                    <a:pt x="963285" y="163051"/>
                    <a:pt x="807332" y="73011"/>
                  </a:cubicBezTo>
                  <a:cubicBezTo>
                    <a:pt x="729355" y="27992"/>
                    <a:pt x="649357" y="3522"/>
                    <a:pt x="583052" y="353"/>
                  </a:cubicBezTo>
                  <a:cubicBezTo>
                    <a:pt x="566476" y="-439"/>
                    <a:pt x="550756" y="101"/>
                    <a:pt x="536137" y="1983"/>
                  </a:cubicBezTo>
                  <a:lnTo>
                    <a:pt x="509004" y="8504"/>
                  </a:lnTo>
                  <a:lnTo>
                    <a:pt x="481867" y="1982"/>
                  </a:lnTo>
                  <a:cubicBezTo>
                    <a:pt x="467248" y="100"/>
                    <a:pt x="451527" y="-440"/>
                    <a:pt x="434951" y="352"/>
                  </a:cubicBezTo>
                  <a:close/>
                </a:path>
              </a:pathLst>
            </a:cu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10" name="アーチ 9">
              <a:extLst>
                <a:ext uri="{FF2B5EF4-FFF2-40B4-BE49-F238E27FC236}">
                  <a16:creationId xmlns:a16="http://schemas.microsoft.com/office/drawing/2014/main" id="{10608248-D13C-4462-F4CF-23A815EA1EA4}"/>
                </a:ext>
              </a:extLst>
            </p:cNvPr>
            <p:cNvSpPr/>
            <p:nvPr/>
          </p:nvSpPr>
          <p:spPr bwMode="auto">
            <a:xfrm>
              <a:off x="1788450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アーチ 10">
              <a:extLst>
                <a:ext uri="{FF2B5EF4-FFF2-40B4-BE49-F238E27FC236}">
                  <a16:creationId xmlns:a16="http://schemas.microsoft.com/office/drawing/2014/main" id="{C6822AC2-2447-1D4D-A72E-117F95CE4E7D}"/>
                </a:ext>
              </a:extLst>
            </p:cNvPr>
            <p:cNvSpPr/>
            <p:nvPr/>
          </p:nvSpPr>
          <p:spPr bwMode="auto">
            <a:xfrm>
              <a:off x="1204015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月 11">
              <a:extLst>
                <a:ext uri="{FF2B5EF4-FFF2-40B4-BE49-F238E27FC236}">
                  <a16:creationId xmlns:a16="http://schemas.microsoft.com/office/drawing/2014/main" id="{9DBDFA85-3CBC-14CA-0F24-AA214FB19163}"/>
                </a:ext>
              </a:extLst>
            </p:cNvPr>
            <p:cNvSpPr/>
            <p:nvPr/>
          </p:nvSpPr>
          <p:spPr bwMode="auto">
            <a:xfrm>
              <a:off x="1051855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月 12">
              <a:extLst>
                <a:ext uri="{FF2B5EF4-FFF2-40B4-BE49-F238E27FC236}">
                  <a16:creationId xmlns:a16="http://schemas.microsoft.com/office/drawing/2014/main" id="{B5BAA832-D566-5562-3149-9FBC371B2B59}"/>
                </a:ext>
              </a:extLst>
            </p:cNvPr>
            <p:cNvSpPr/>
            <p:nvPr/>
          </p:nvSpPr>
          <p:spPr bwMode="auto">
            <a:xfrm flipH="1">
              <a:off x="2106062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二等辺三角形 16">
              <a:extLst>
                <a:ext uri="{FF2B5EF4-FFF2-40B4-BE49-F238E27FC236}">
                  <a16:creationId xmlns:a16="http://schemas.microsoft.com/office/drawing/2014/main" id="{F2D046C6-3DC1-A5D3-BA93-CE839BE1C8F7}"/>
                </a:ext>
              </a:extLst>
            </p:cNvPr>
            <p:cNvSpPr/>
            <p:nvPr/>
          </p:nvSpPr>
          <p:spPr bwMode="auto">
            <a:xfrm rot="10800000" flipH="1">
              <a:off x="1514910" y="7754277"/>
              <a:ext cx="291720" cy="135840"/>
            </a:xfrm>
            <a:custGeom>
              <a:avLst/>
              <a:gdLst>
                <a:gd name="connsiteX0" fmla="*/ 0 w 313117"/>
                <a:gd name="connsiteY0" fmla="*/ 210522 h 210522"/>
                <a:gd name="connsiteX1" fmla="*/ 156559 w 313117"/>
                <a:gd name="connsiteY1" fmla="*/ 0 h 210522"/>
                <a:gd name="connsiteX2" fmla="*/ 313117 w 313117"/>
                <a:gd name="connsiteY2" fmla="*/ 210522 h 210522"/>
                <a:gd name="connsiteX3" fmla="*/ 0 w 313117"/>
                <a:gd name="connsiteY3" fmla="*/ 210522 h 210522"/>
                <a:gd name="connsiteX0" fmla="*/ 2016 w 315133"/>
                <a:gd name="connsiteY0" fmla="*/ 210522 h 216310"/>
                <a:gd name="connsiteX1" fmla="*/ 158575 w 315133"/>
                <a:gd name="connsiteY1" fmla="*/ 0 h 216310"/>
                <a:gd name="connsiteX2" fmla="*/ 315133 w 315133"/>
                <a:gd name="connsiteY2" fmla="*/ 210522 h 216310"/>
                <a:gd name="connsiteX3" fmla="*/ 2016 w 315133"/>
                <a:gd name="connsiteY3" fmla="*/ 210522 h 216310"/>
                <a:gd name="connsiteX0" fmla="*/ 2016 w 316347"/>
                <a:gd name="connsiteY0" fmla="*/ 210522 h 223109"/>
                <a:gd name="connsiteX1" fmla="*/ 158575 w 316347"/>
                <a:gd name="connsiteY1" fmla="*/ 0 h 223109"/>
                <a:gd name="connsiteX2" fmla="*/ 315133 w 316347"/>
                <a:gd name="connsiteY2" fmla="*/ 210522 h 223109"/>
                <a:gd name="connsiteX3" fmla="*/ 2016 w 316347"/>
                <a:gd name="connsiteY3" fmla="*/ 210522 h 223109"/>
                <a:gd name="connsiteX0" fmla="*/ 2160 w 316585"/>
                <a:gd name="connsiteY0" fmla="*/ 210526 h 223113"/>
                <a:gd name="connsiteX1" fmla="*/ 158719 w 316585"/>
                <a:gd name="connsiteY1" fmla="*/ 4 h 223113"/>
                <a:gd name="connsiteX2" fmla="*/ 315277 w 316585"/>
                <a:gd name="connsiteY2" fmla="*/ 210526 h 223113"/>
                <a:gd name="connsiteX3" fmla="*/ 2160 w 316585"/>
                <a:gd name="connsiteY3" fmla="*/ 210526 h 2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85" h="223113">
                  <a:moveTo>
                    <a:pt x="2160" y="210526"/>
                  </a:moveTo>
                  <a:cubicBezTo>
                    <a:pt x="-17092" y="197502"/>
                    <a:pt x="97008" y="-1114"/>
                    <a:pt x="158719" y="4"/>
                  </a:cubicBezTo>
                  <a:cubicBezTo>
                    <a:pt x="220430" y="1122"/>
                    <a:pt x="329766" y="190358"/>
                    <a:pt x="315277" y="210526"/>
                  </a:cubicBezTo>
                  <a:cubicBezTo>
                    <a:pt x="300788" y="230694"/>
                    <a:pt x="21412" y="223550"/>
                    <a:pt x="2160" y="210526"/>
                  </a:cubicBezTo>
                  <a:close/>
                </a:path>
              </a:pathLst>
            </a:custGeom>
            <a:solidFill>
              <a:srgbClr val="FF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36D83A6D-9E19-D3EE-EEE6-51444E10CAA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310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0B733075-B829-4FDC-8D1C-E4EBE417CE3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692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</p:grpSp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90FF409A-017B-1592-E538-E143174F7315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2800" b="1" dirty="0">
                <a:latin typeface="+mj-ea"/>
                <a:ea typeface="+mj-ea"/>
              </a:rPr>
              <a:t>さまざまな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カラーで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人気の園芸種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ですね</a:t>
            </a:r>
            <a:endParaRPr lang="en-US" altLang="ja-JP" sz="28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19305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ハスの写真画像">
            <a:extLst>
              <a:ext uri="{FF2B5EF4-FFF2-40B4-BE49-F238E27FC236}">
                <a16:creationId xmlns:a16="http://schemas.microsoft.com/office/drawing/2014/main" id="{6BB0C387-EAA9-838C-D664-5AC7BB7B53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58" y="1125419"/>
            <a:ext cx="6557677" cy="4918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0038069-8634-4F32-841E-4343E6E4EB68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9168033-672B-45F1-A9ED-6A49F567C8EB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rgbClr val="00B0F0"/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B11E02E-03D7-D646-6EBC-0C1E978D681A}"/>
              </a:ext>
            </a:extLst>
          </p:cNvPr>
          <p:cNvSpPr txBox="1"/>
          <p:nvPr/>
        </p:nvSpPr>
        <p:spPr>
          <a:xfrm>
            <a:off x="1961048" y="233645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latin typeface="+mj-ea"/>
                <a:ea typeface="+mj-ea"/>
              </a:rPr>
              <a:t>問題⑧この花の名前は？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6DA47AFE-1DE7-2B40-3518-316977720A01}"/>
              </a:ext>
            </a:extLst>
          </p:cNvPr>
          <p:cNvGrpSpPr/>
          <p:nvPr/>
        </p:nvGrpSpPr>
        <p:grpSpPr>
          <a:xfrm>
            <a:off x="10416480" y="4398530"/>
            <a:ext cx="968064" cy="1649338"/>
            <a:chOff x="2001487" y="6543223"/>
            <a:chExt cx="1331771" cy="2269002"/>
          </a:xfrm>
        </p:grpSpPr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AEE5DED3-00F6-B709-B537-D14AFC93AA40}"/>
                </a:ext>
              </a:extLst>
            </p:cNvPr>
            <p:cNvGrpSpPr/>
            <p:nvPr/>
          </p:nvGrpSpPr>
          <p:grpSpPr>
            <a:xfrm>
              <a:off x="2001487" y="6543223"/>
              <a:ext cx="1331771" cy="2252944"/>
              <a:chOff x="-2921073" y="3034739"/>
              <a:chExt cx="1331771" cy="2252944"/>
            </a:xfrm>
          </p:grpSpPr>
          <p:grpSp>
            <p:nvGrpSpPr>
              <p:cNvPr id="14" name="グループ化 13">
                <a:extLst>
                  <a:ext uri="{FF2B5EF4-FFF2-40B4-BE49-F238E27FC236}">
                    <a16:creationId xmlns:a16="http://schemas.microsoft.com/office/drawing/2014/main" id="{C564AC37-8B80-7514-8B9B-0BD5D57318EF}"/>
                  </a:ext>
                </a:extLst>
              </p:cNvPr>
              <p:cNvGrpSpPr/>
              <p:nvPr/>
            </p:nvGrpSpPr>
            <p:grpSpPr>
              <a:xfrm>
                <a:off x="-2921073" y="3034739"/>
                <a:ext cx="1331771" cy="2252944"/>
                <a:chOff x="2178036" y="4689140"/>
                <a:chExt cx="1331771" cy="2252944"/>
              </a:xfrm>
            </p:grpSpPr>
            <p:sp>
              <p:nvSpPr>
                <p:cNvPr id="16" name="楕円 15">
                  <a:extLst>
                    <a:ext uri="{FF2B5EF4-FFF2-40B4-BE49-F238E27FC236}">
                      <a16:creationId xmlns:a16="http://schemas.microsoft.com/office/drawing/2014/main" id="{52F488FF-929E-E044-FD2A-31A9FC0CEAC3}"/>
                    </a:ext>
                  </a:extLst>
                </p:cNvPr>
                <p:cNvSpPr/>
                <p:nvPr/>
              </p:nvSpPr>
              <p:spPr bwMode="auto">
                <a:xfrm>
                  <a:off x="2189975" y="4689140"/>
                  <a:ext cx="1304973" cy="1391036"/>
                </a:xfrm>
                <a:prstGeom prst="ellipse">
                  <a:avLst/>
                </a:pr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17" name="四角形: 上の 2 つの角を丸める 16">
                  <a:extLst>
                    <a:ext uri="{FF2B5EF4-FFF2-40B4-BE49-F238E27FC236}">
                      <a16:creationId xmlns:a16="http://schemas.microsoft.com/office/drawing/2014/main" id="{D12F87BD-7043-5FA1-45AB-E9112132F9F9}"/>
                    </a:ext>
                  </a:extLst>
                </p:cNvPr>
                <p:cNvSpPr/>
                <p:nvPr/>
              </p:nvSpPr>
              <p:spPr bwMode="auto">
                <a:xfrm>
                  <a:off x="2284082" y="6155032"/>
                  <a:ext cx="1102808" cy="780191"/>
                </a:xfrm>
                <a:prstGeom prst="round2SameRect">
                  <a:avLst>
                    <a:gd name="adj1" fmla="val 43898"/>
                    <a:gd name="adj2" fmla="val 0"/>
                  </a:avLst>
                </a:prstGeom>
                <a:solidFill>
                  <a:srgbClr val="FF99CC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18" name="グループ化 17">
                  <a:extLst>
                    <a:ext uri="{FF2B5EF4-FFF2-40B4-BE49-F238E27FC236}">
                      <a16:creationId xmlns:a16="http://schemas.microsoft.com/office/drawing/2014/main" id="{3D1563E7-36A0-6A75-9581-6BE73185E2DA}"/>
                    </a:ext>
                  </a:extLst>
                </p:cNvPr>
                <p:cNvGrpSpPr/>
                <p:nvPr/>
              </p:nvGrpSpPr>
              <p:grpSpPr>
                <a:xfrm>
                  <a:off x="2178036" y="4839255"/>
                  <a:ext cx="1331771" cy="1425059"/>
                  <a:chOff x="4443712" y="847868"/>
                  <a:chExt cx="986061" cy="1055133"/>
                </a:xfrm>
              </p:grpSpPr>
              <p:grpSp>
                <p:nvGrpSpPr>
                  <p:cNvPr id="24" name="グループ化 23">
                    <a:extLst>
                      <a:ext uri="{FF2B5EF4-FFF2-40B4-BE49-F238E27FC236}">
                        <a16:creationId xmlns:a16="http://schemas.microsoft.com/office/drawing/2014/main" id="{B7D5697A-40C5-7260-21BB-FE4014BDBAD3}"/>
                      </a:ext>
                    </a:extLst>
                  </p:cNvPr>
                  <p:cNvGrpSpPr/>
                  <p:nvPr/>
                </p:nvGrpSpPr>
                <p:grpSpPr>
                  <a:xfrm rot="900000" flipH="1">
                    <a:off x="5221288" y="1211107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31" name="楕円 30">
                      <a:extLst>
                        <a:ext uri="{FF2B5EF4-FFF2-40B4-BE49-F238E27FC236}">
                          <a16:creationId xmlns:a16="http://schemas.microsoft.com/office/drawing/2014/main" id="{A3C359E1-5FF8-57F3-0A45-AEB6BEC5758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21504" name="楕円 21503">
                      <a:extLst>
                        <a:ext uri="{FF2B5EF4-FFF2-40B4-BE49-F238E27FC236}">
                          <a16:creationId xmlns:a16="http://schemas.microsoft.com/office/drawing/2014/main" id="{3147CB69-8C52-588E-3B00-FBDD4967BF1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grpSp>
                <p:nvGrpSpPr>
                  <p:cNvPr id="25" name="グループ化 24">
                    <a:extLst>
                      <a:ext uri="{FF2B5EF4-FFF2-40B4-BE49-F238E27FC236}">
                        <a16:creationId xmlns:a16="http://schemas.microsoft.com/office/drawing/2014/main" id="{F4ACCE6F-5C2E-9F0A-6831-D3A0F72F4BF2}"/>
                      </a:ext>
                    </a:extLst>
                  </p:cNvPr>
                  <p:cNvGrpSpPr/>
                  <p:nvPr/>
                </p:nvGrpSpPr>
                <p:grpSpPr>
                  <a:xfrm rot="20700000">
                    <a:off x="4443712" y="1211106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29" name="楕円 28">
                      <a:extLst>
                        <a:ext uri="{FF2B5EF4-FFF2-40B4-BE49-F238E27FC236}">
                          <a16:creationId xmlns:a16="http://schemas.microsoft.com/office/drawing/2014/main" id="{CB5976E7-F296-FF1F-DCD7-5462B6FE337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30" name="楕円 29">
                      <a:extLst>
                        <a:ext uri="{FF2B5EF4-FFF2-40B4-BE49-F238E27FC236}">
                          <a16:creationId xmlns:a16="http://schemas.microsoft.com/office/drawing/2014/main" id="{6F3E6176-8C66-CFE9-2FB9-9283EDE6DFD9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sp>
                <p:nvSpPr>
                  <p:cNvPr id="26" name="台形 25">
                    <a:extLst>
                      <a:ext uri="{FF2B5EF4-FFF2-40B4-BE49-F238E27FC236}">
                        <a16:creationId xmlns:a16="http://schemas.microsoft.com/office/drawing/2014/main" id="{ECC50126-5E7C-779A-9C25-5FA1FA4B432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0603" y="1716779"/>
                    <a:ext cx="199788" cy="186222"/>
                  </a:xfrm>
                  <a:prstGeom prst="trapezoid">
                    <a:avLst>
                      <a:gd name="adj" fmla="val 17426"/>
                    </a:avLst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7" name="楕円 26">
                    <a:extLst>
                      <a:ext uri="{FF2B5EF4-FFF2-40B4-BE49-F238E27FC236}">
                        <a16:creationId xmlns:a16="http://schemas.microsoft.com/office/drawing/2014/main" id="{FF50749B-2EE7-803B-B88E-2F5EAA300E9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5452" y="847868"/>
                    <a:ext cx="810090" cy="918851"/>
                  </a:xfrm>
                  <a:prstGeom prst="ellipse">
                    <a:avLst/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8" name="楕円 27">
                    <a:extLst>
                      <a:ext uri="{FF2B5EF4-FFF2-40B4-BE49-F238E27FC236}">
                        <a16:creationId xmlns:a16="http://schemas.microsoft.com/office/drawing/2014/main" id="{A7F1FF2A-6860-B50F-C4FD-676B12449DD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5997" y="1402131"/>
                    <a:ext cx="81490" cy="45719"/>
                  </a:xfrm>
                  <a:prstGeom prst="ellipse">
                    <a:avLst/>
                  </a:prstGeom>
                  <a:solidFill>
                    <a:srgbClr val="FF9933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sp>
              <p:nvSpPr>
                <p:cNvPr id="19" name="フリーフォーム: 図形 18">
                  <a:extLst>
                    <a:ext uri="{FF2B5EF4-FFF2-40B4-BE49-F238E27FC236}">
                      <a16:creationId xmlns:a16="http://schemas.microsoft.com/office/drawing/2014/main" id="{1FEED883-D25C-5E64-E7E7-F0476DE2A6DD}"/>
                    </a:ext>
                  </a:extLst>
                </p:cNvPr>
                <p:cNvSpPr/>
                <p:nvPr/>
              </p:nvSpPr>
              <p:spPr bwMode="auto">
                <a:xfrm>
                  <a:off x="2626427" y="6121176"/>
                  <a:ext cx="418118" cy="195502"/>
                </a:xfrm>
                <a:custGeom>
                  <a:avLst/>
                  <a:gdLst>
                    <a:gd name="connsiteX0" fmla="*/ 565746 w 588578"/>
                    <a:gd name="connsiteY0" fmla="*/ 0 h 275205"/>
                    <a:gd name="connsiteX1" fmla="*/ 584150 w 588578"/>
                    <a:gd name="connsiteY1" fmla="*/ 48979 h 275205"/>
                    <a:gd name="connsiteX2" fmla="*/ 505055 w 588578"/>
                    <a:gd name="connsiteY2" fmla="*/ 254267 h 275205"/>
                    <a:gd name="connsiteX3" fmla="*/ 339750 w 588578"/>
                    <a:gd name="connsiteY3" fmla="*/ 254598 h 275205"/>
                    <a:gd name="connsiteX4" fmla="*/ 294289 w 588578"/>
                    <a:gd name="connsiteY4" fmla="*/ 224472 h 275205"/>
                    <a:gd name="connsiteX5" fmla="*/ 248827 w 588578"/>
                    <a:gd name="connsiteY5" fmla="*/ 254598 h 275205"/>
                    <a:gd name="connsiteX6" fmla="*/ 83521 w 588578"/>
                    <a:gd name="connsiteY6" fmla="*/ 254267 h 275205"/>
                    <a:gd name="connsiteX7" fmla="*/ 4428 w 588578"/>
                    <a:gd name="connsiteY7" fmla="*/ 48980 h 275205"/>
                    <a:gd name="connsiteX8" fmla="*/ 22831 w 588578"/>
                    <a:gd name="connsiteY8" fmla="*/ 1 h 275205"/>
                    <a:gd name="connsiteX9" fmla="*/ 85844 w 588578"/>
                    <a:gd name="connsiteY9" fmla="*/ 49269 h 275205"/>
                    <a:gd name="connsiteX10" fmla="*/ 170570 w 588578"/>
                    <a:gd name="connsiteY10" fmla="*/ 103495 h 275205"/>
                    <a:gd name="connsiteX11" fmla="*/ 259894 w 588578"/>
                    <a:gd name="connsiteY11" fmla="*/ 149756 h 275205"/>
                    <a:gd name="connsiteX12" fmla="*/ 294288 w 588578"/>
                    <a:gd name="connsiteY12" fmla="*/ 163638 h 275205"/>
                    <a:gd name="connsiteX13" fmla="*/ 328682 w 588578"/>
                    <a:gd name="connsiteY13" fmla="*/ 149756 h 275205"/>
                    <a:gd name="connsiteX14" fmla="*/ 418006 w 588578"/>
                    <a:gd name="connsiteY14" fmla="*/ 103494 h 275205"/>
                    <a:gd name="connsiteX15" fmla="*/ 502732 w 588578"/>
                    <a:gd name="connsiteY15" fmla="*/ 49268 h 275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8578" h="275205">
                      <a:moveTo>
                        <a:pt x="565746" y="0"/>
                      </a:moveTo>
                      <a:lnTo>
                        <a:pt x="584150" y="48979"/>
                      </a:lnTo>
                      <a:cubicBezTo>
                        <a:pt x="600349" y="133431"/>
                        <a:pt x="571682" y="215800"/>
                        <a:pt x="505055" y="254267"/>
                      </a:cubicBezTo>
                      <a:cubicBezTo>
                        <a:pt x="455084" y="283118"/>
                        <a:pt x="394404" y="281129"/>
                        <a:pt x="339750" y="254598"/>
                      </a:cubicBezTo>
                      <a:lnTo>
                        <a:pt x="294289" y="224472"/>
                      </a:lnTo>
                      <a:lnTo>
                        <a:pt x="248827" y="254598"/>
                      </a:lnTo>
                      <a:cubicBezTo>
                        <a:pt x="194172" y="281129"/>
                        <a:pt x="133492" y="283118"/>
                        <a:pt x="83521" y="254267"/>
                      </a:cubicBezTo>
                      <a:cubicBezTo>
                        <a:pt x="16894" y="215800"/>
                        <a:pt x="-11772" y="133431"/>
                        <a:pt x="4428" y="48980"/>
                      </a:cubicBezTo>
                      <a:lnTo>
                        <a:pt x="22831" y="1"/>
                      </a:lnTo>
                      <a:lnTo>
                        <a:pt x="85844" y="49269"/>
                      </a:lnTo>
                      <a:cubicBezTo>
                        <a:pt x="112447" y="68108"/>
                        <a:pt x="140760" y="86284"/>
                        <a:pt x="170570" y="103495"/>
                      </a:cubicBezTo>
                      <a:cubicBezTo>
                        <a:pt x="200381" y="120706"/>
                        <a:pt x="230277" y="136138"/>
                        <a:pt x="259894" y="149756"/>
                      </a:cubicBezTo>
                      <a:lnTo>
                        <a:pt x="294288" y="163638"/>
                      </a:lnTo>
                      <a:lnTo>
                        <a:pt x="328682" y="149756"/>
                      </a:lnTo>
                      <a:cubicBezTo>
                        <a:pt x="358300" y="136138"/>
                        <a:pt x="388196" y="120705"/>
                        <a:pt x="418006" y="103494"/>
                      </a:cubicBezTo>
                      <a:cubicBezTo>
                        <a:pt x="447818" y="86283"/>
                        <a:pt x="476131" y="68109"/>
                        <a:pt x="502732" y="492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0" name="フリーフォーム: 図形 19">
                  <a:extLst>
                    <a:ext uri="{FF2B5EF4-FFF2-40B4-BE49-F238E27FC236}">
                      <a16:creationId xmlns:a16="http://schemas.microsoft.com/office/drawing/2014/main" id="{55C44F8C-E100-815A-E1D8-6E4FEDACC9FF}"/>
                    </a:ext>
                  </a:extLst>
                </p:cNvPr>
                <p:cNvSpPr/>
                <p:nvPr/>
              </p:nvSpPr>
              <p:spPr bwMode="auto">
                <a:xfrm flipH="1">
                  <a:off x="2296320" y="4824096"/>
                  <a:ext cx="1085054" cy="457707"/>
                </a:xfrm>
                <a:custGeom>
                  <a:avLst/>
                  <a:gdLst>
                    <a:gd name="connsiteX0" fmla="*/ 434951 w 1018003"/>
                    <a:gd name="connsiteY0" fmla="*/ 352 h 437067"/>
                    <a:gd name="connsiteX1" fmla="*/ 210671 w 1018003"/>
                    <a:gd name="connsiteY1" fmla="*/ 73010 h 437067"/>
                    <a:gd name="connsiteX2" fmla="*/ 12311 w 1018003"/>
                    <a:gd name="connsiteY2" fmla="*/ 381564 h 437067"/>
                    <a:gd name="connsiteX3" fmla="*/ 378707 w 1018003"/>
                    <a:gd name="connsiteY3" fmla="*/ 364056 h 437067"/>
                    <a:gd name="connsiteX4" fmla="*/ 482018 w 1018003"/>
                    <a:gd name="connsiteY4" fmla="*/ 289161 h 437067"/>
                    <a:gd name="connsiteX5" fmla="*/ 509001 w 1018003"/>
                    <a:gd name="connsiteY5" fmla="*/ 257945 h 437067"/>
                    <a:gd name="connsiteX6" fmla="*/ 535985 w 1018003"/>
                    <a:gd name="connsiteY6" fmla="*/ 289162 h 437067"/>
                    <a:gd name="connsiteX7" fmla="*/ 639297 w 1018003"/>
                    <a:gd name="connsiteY7" fmla="*/ 364057 h 437067"/>
                    <a:gd name="connsiteX8" fmla="*/ 1005692 w 1018003"/>
                    <a:gd name="connsiteY8" fmla="*/ 381565 h 437067"/>
                    <a:gd name="connsiteX9" fmla="*/ 807332 w 1018003"/>
                    <a:gd name="connsiteY9" fmla="*/ 73011 h 437067"/>
                    <a:gd name="connsiteX10" fmla="*/ 583052 w 1018003"/>
                    <a:gd name="connsiteY10" fmla="*/ 353 h 437067"/>
                    <a:gd name="connsiteX11" fmla="*/ 536137 w 1018003"/>
                    <a:gd name="connsiteY11" fmla="*/ 1983 h 437067"/>
                    <a:gd name="connsiteX12" fmla="*/ 509004 w 1018003"/>
                    <a:gd name="connsiteY12" fmla="*/ 8504 h 437067"/>
                    <a:gd name="connsiteX13" fmla="*/ 481867 w 1018003"/>
                    <a:gd name="connsiteY13" fmla="*/ 1982 h 437067"/>
                    <a:gd name="connsiteX14" fmla="*/ 434951 w 1018003"/>
                    <a:gd name="connsiteY14" fmla="*/ 352 h 4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8003" h="437067">
                      <a:moveTo>
                        <a:pt x="434951" y="352"/>
                      </a:moveTo>
                      <a:cubicBezTo>
                        <a:pt x="368647" y="3521"/>
                        <a:pt x="288648" y="27991"/>
                        <a:pt x="210671" y="73010"/>
                      </a:cubicBezTo>
                      <a:cubicBezTo>
                        <a:pt x="54718" y="163050"/>
                        <a:pt x="-34091" y="301194"/>
                        <a:pt x="12311" y="381564"/>
                      </a:cubicBezTo>
                      <a:cubicBezTo>
                        <a:pt x="58712" y="461934"/>
                        <a:pt x="222753" y="454095"/>
                        <a:pt x="378707" y="364056"/>
                      </a:cubicBezTo>
                      <a:cubicBezTo>
                        <a:pt x="417695" y="341546"/>
                        <a:pt x="452487" y="316029"/>
                        <a:pt x="482018" y="289161"/>
                      </a:cubicBezTo>
                      <a:lnTo>
                        <a:pt x="509001" y="257945"/>
                      </a:lnTo>
                      <a:lnTo>
                        <a:pt x="535985" y="289162"/>
                      </a:lnTo>
                      <a:cubicBezTo>
                        <a:pt x="565517" y="316030"/>
                        <a:pt x="600308" y="341547"/>
                        <a:pt x="639297" y="364057"/>
                      </a:cubicBezTo>
                      <a:cubicBezTo>
                        <a:pt x="795250" y="454096"/>
                        <a:pt x="959291" y="461935"/>
                        <a:pt x="1005692" y="381565"/>
                      </a:cubicBezTo>
                      <a:cubicBezTo>
                        <a:pt x="1052094" y="301195"/>
                        <a:pt x="963285" y="163051"/>
                        <a:pt x="807332" y="73011"/>
                      </a:cubicBezTo>
                      <a:cubicBezTo>
                        <a:pt x="729355" y="27992"/>
                        <a:pt x="649357" y="3522"/>
                        <a:pt x="583052" y="353"/>
                      </a:cubicBezTo>
                      <a:cubicBezTo>
                        <a:pt x="566476" y="-439"/>
                        <a:pt x="550756" y="101"/>
                        <a:pt x="536137" y="1983"/>
                      </a:cubicBezTo>
                      <a:lnTo>
                        <a:pt x="509004" y="8504"/>
                      </a:lnTo>
                      <a:lnTo>
                        <a:pt x="481867" y="1982"/>
                      </a:lnTo>
                      <a:cubicBezTo>
                        <a:pt x="467248" y="100"/>
                        <a:pt x="451527" y="-440"/>
                        <a:pt x="434951" y="35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1" name="月 20">
                  <a:extLst>
                    <a:ext uri="{FF2B5EF4-FFF2-40B4-BE49-F238E27FC236}">
                      <a16:creationId xmlns:a16="http://schemas.microsoft.com/office/drawing/2014/main" id="{50D98D76-0104-52D4-3896-F5BD2B1BE78C}"/>
                    </a:ext>
                  </a:extLst>
                </p:cNvPr>
                <p:cNvSpPr/>
                <p:nvPr/>
              </p:nvSpPr>
              <p:spPr bwMode="auto">
                <a:xfrm>
                  <a:off x="2226571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" name="月 21">
                  <a:extLst>
                    <a:ext uri="{FF2B5EF4-FFF2-40B4-BE49-F238E27FC236}">
                      <a16:creationId xmlns:a16="http://schemas.microsoft.com/office/drawing/2014/main" id="{ED752BAA-50F5-E299-C113-A5F4E36ACE2B}"/>
                    </a:ext>
                  </a:extLst>
                </p:cNvPr>
                <p:cNvSpPr/>
                <p:nvPr/>
              </p:nvSpPr>
              <p:spPr bwMode="auto">
                <a:xfrm flipH="1">
                  <a:off x="3280778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23" name="直線コネクタ 22">
                  <a:extLst>
                    <a:ext uri="{FF2B5EF4-FFF2-40B4-BE49-F238E27FC236}">
                      <a16:creationId xmlns:a16="http://schemas.microsoft.com/office/drawing/2014/main" id="{2A7565B2-2E35-8CE9-4865-36AD3B76287B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281349" y="6440299"/>
                  <a:ext cx="0" cy="501785"/>
                </a:xfrm>
                <a:prstGeom prst="line">
                  <a:avLst/>
                </a:pr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15" name="二等辺三角形 16">
                <a:extLst>
                  <a:ext uri="{FF2B5EF4-FFF2-40B4-BE49-F238E27FC236}">
                    <a16:creationId xmlns:a16="http://schemas.microsoft.com/office/drawing/2014/main" id="{44A9A951-6F2E-45C7-D69F-5C375518FDD9}"/>
                  </a:ext>
                </a:extLst>
              </p:cNvPr>
              <p:cNvSpPr/>
              <p:nvPr/>
            </p:nvSpPr>
            <p:spPr bwMode="auto">
              <a:xfrm flipH="1">
                <a:off x="-2409483" y="4088154"/>
                <a:ext cx="291720" cy="135840"/>
              </a:xfrm>
              <a:custGeom>
                <a:avLst/>
                <a:gdLst>
                  <a:gd name="connsiteX0" fmla="*/ 0 w 313117"/>
                  <a:gd name="connsiteY0" fmla="*/ 210522 h 210522"/>
                  <a:gd name="connsiteX1" fmla="*/ 156559 w 313117"/>
                  <a:gd name="connsiteY1" fmla="*/ 0 h 210522"/>
                  <a:gd name="connsiteX2" fmla="*/ 313117 w 313117"/>
                  <a:gd name="connsiteY2" fmla="*/ 210522 h 210522"/>
                  <a:gd name="connsiteX3" fmla="*/ 0 w 313117"/>
                  <a:gd name="connsiteY3" fmla="*/ 210522 h 210522"/>
                  <a:gd name="connsiteX0" fmla="*/ 2016 w 315133"/>
                  <a:gd name="connsiteY0" fmla="*/ 210522 h 216310"/>
                  <a:gd name="connsiteX1" fmla="*/ 158575 w 315133"/>
                  <a:gd name="connsiteY1" fmla="*/ 0 h 216310"/>
                  <a:gd name="connsiteX2" fmla="*/ 315133 w 315133"/>
                  <a:gd name="connsiteY2" fmla="*/ 210522 h 216310"/>
                  <a:gd name="connsiteX3" fmla="*/ 2016 w 315133"/>
                  <a:gd name="connsiteY3" fmla="*/ 210522 h 216310"/>
                  <a:gd name="connsiteX0" fmla="*/ 2016 w 316347"/>
                  <a:gd name="connsiteY0" fmla="*/ 210522 h 223109"/>
                  <a:gd name="connsiteX1" fmla="*/ 158575 w 316347"/>
                  <a:gd name="connsiteY1" fmla="*/ 0 h 223109"/>
                  <a:gd name="connsiteX2" fmla="*/ 315133 w 316347"/>
                  <a:gd name="connsiteY2" fmla="*/ 210522 h 223109"/>
                  <a:gd name="connsiteX3" fmla="*/ 2016 w 316347"/>
                  <a:gd name="connsiteY3" fmla="*/ 210522 h 223109"/>
                  <a:gd name="connsiteX0" fmla="*/ 2160 w 316585"/>
                  <a:gd name="connsiteY0" fmla="*/ 210526 h 223113"/>
                  <a:gd name="connsiteX1" fmla="*/ 158719 w 316585"/>
                  <a:gd name="connsiteY1" fmla="*/ 4 h 223113"/>
                  <a:gd name="connsiteX2" fmla="*/ 315277 w 316585"/>
                  <a:gd name="connsiteY2" fmla="*/ 210526 h 223113"/>
                  <a:gd name="connsiteX3" fmla="*/ 2160 w 316585"/>
                  <a:gd name="connsiteY3" fmla="*/ 210526 h 22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585" h="223113">
                    <a:moveTo>
                      <a:pt x="2160" y="210526"/>
                    </a:moveTo>
                    <a:cubicBezTo>
                      <a:pt x="-17092" y="197502"/>
                      <a:pt x="97008" y="-1114"/>
                      <a:pt x="158719" y="4"/>
                    </a:cubicBezTo>
                    <a:cubicBezTo>
                      <a:pt x="220430" y="1122"/>
                      <a:pt x="329766" y="190358"/>
                      <a:pt x="315277" y="210526"/>
                    </a:cubicBezTo>
                    <a:cubicBezTo>
                      <a:pt x="300788" y="230694"/>
                      <a:pt x="21412" y="223550"/>
                      <a:pt x="2160" y="210526"/>
                    </a:cubicBezTo>
                    <a:close/>
                  </a:path>
                </a:pathLst>
              </a:custGeom>
              <a:solidFill>
                <a:srgbClr val="FF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</p:grpSp>
        <p:sp>
          <p:nvSpPr>
            <p:cNvPr id="9" name="四角形: 角を丸くする 8">
              <a:extLst>
                <a:ext uri="{FF2B5EF4-FFF2-40B4-BE49-F238E27FC236}">
                  <a16:creationId xmlns:a16="http://schemas.microsoft.com/office/drawing/2014/main" id="{E7A52C69-76C4-3ADC-00A0-8938BE89CA70}"/>
                </a:ext>
              </a:extLst>
            </p:cNvPr>
            <p:cNvSpPr/>
            <p:nvPr/>
          </p:nvSpPr>
          <p:spPr bwMode="auto">
            <a:xfrm>
              <a:off x="2312761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145DC5AC-585B-95BA-08A5-A1ECEB89D759}"/>
                </a:ext>
              </a:extLst>
            </p:cNvPr>
            <p:cNvSpPr/>
            <p:nvPr/>
          </p:nvSpPr>
          <p:spPr bwMode="auto">
            <a:xfrm>
              <a:off x="2885383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DDC5AAAC-B60D-B1B1-ED7C-38866D9BA623}"/>
                </a:ext>
              </a:extLst>
            </p:cNvPr>
            <p:cNvSpPr/>
            <p:nvPr/>
          </p:nvSpPr>
          <p:spPr bwMode="auto">
            <a:xfrm>
              <a:off x="2161074" y="7625556"/>
              <a:ext cx="302774" cy="469837"/>
            </a:xfrm>
            <a:custGeom>
              <a:avLst/>
              <a:gdLst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62091 h 378790"/>
                <a:gd name="connsiteX11" fmla="*/ 0 w 244101"/>
                <a:gd name="connsiteY11" fmla="*/ 217815 h 378790"/>
                <a:gd name="connsiteX12" fmla="*/ 0 w 244101"/>
                <a:gd name="connsiteY12" fmla="*/ 34988 h 378790"/>
                <a:gd name="connsiteX13" fmla="*/ 34988 w 244101"/>
                <a:gd name="connsiteY13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17815 h 378790"/>
                <a:gd name="connsiteX11" fmla="*/ 0 w 244101"/>
                <a:gd name="connsiteY11" fmla="*/ 34988 h 378790"/>
                <a:gd name="connsiteX12" fmla="*/ 34988 w 244101"/>
                <a:gd name="connsiteY12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34988 h 378790"/>
                <a:gd name="connsiteX11" fmla="*/ 34988 w 244101"/>
                <a:gd name="connsiteY11" fmla="*/ 0 h 3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101" h="378790">
                  <a:moveTo>
                    <a:pt x="34988" y="0"/>
                  </a:moveTo>
                  <a:cubicBezTo>
                    <a:pt x="54311" y="0"/>
                    <a:pt x="69976" y="15665"/>
                    <a:pt x="69976" y="34988"/>
                  </a:cubicBezTo>
                  <a:lnTo>
                    <a:pt x="69976" y="141501"/>
                  </a:lnTo>
                  <a:lnTo>
                    <a:pt x="77917" y="139898"/>
                  </a:lnTo>
                  <a:lnTo>
                    <a:pt x="166184" y="139898"/>
                  </a:lnTo>
                  <a:cubicBezTo>
                    <a:pt x="209216" y="139898"/>
                    <a:pt x="244101" y="174783"/>
                    <a:pt x="244101" y="217815"/>
                  </a:cubicBezTo>
                  <a:lnTo>
                    <a:pt x="244101" y="300873"/>
                  </a:lnTo>
                  <a:cubicBezTo>
                    <a:pt x="244101" y="343905"/>
                    <a:pt x="209216" y="378790"/>
                    <a:pt x="166184" y="378790"/>
                  </a:cubicBezTo>
                  <a:lnTo>
                    <a:pt x="77917" y="378790"/>
                  </a:lnTo>
                  <a:cubicBezTo>
                    <a:pt x="34885" y="378790"/>
                    <a:pt x="0" y="343905"/>
                    <a:pt x="0" y="300873"/>
                  </a:cubicBezTo>
                  <a:lnTo>
                    <a:pt x="0" y="34988"/>
                  </a:lnTo>
                  <a:cubicBezTo>
                    <a:pt x="0" y="15665"/>
                    <a:pt x="15665" y="0"/>
                    <a:pt x="34988" y="0"/>
                  </a:cubicBezTo>
                  <a:close/>
                </a:path>
              </a:pathLst>
            </a:custGeom>
            <a:solidFill>
              <a:srgbClr val="FFCC99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3" name="四角形: 上の 2 つの角を丸める 12">
              <a:extLst>
                <a:ext uri="{FF2B5EF4-FFF2-40B4-BE49-F238E27FC236}">
                  <a16:creationId xmlns:a16="http://schemas.microsoft.com/office/drawing/2014/main" id="{3FA102EA-A611-1063-CEB3-CE66F3FD173E}"/>
                </a:ext>
              </a:extLst>
            </p:cNvPr>
            <p:cNvSpPr/>
            <p:nvPr/>
          </p:nvSpPr>
          <p:spPr bwMode="auto">
            <a:xfrm rot="11941697">
              <a:off x="2014072" y="8024985"/>
              <a:ext cx="304834" cy="7872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sp>
        <p:nvSpPr>
          <p:cNvPr id="21505" name="吹き出し: 角を丸めた四角形 21504">
            <a:extLst>
              <a:ext uri="{FF2B5EF4-FFF2-40B4-BE49-F238E27FC236}">
                <a16:creationId xmlns:a16="http://schemas.microsoft.com/office/drawing/2014/main" id="{1DDD7C43-BFFD-81ED-1C82-785ECD7DFFA4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3200" b="1" dirty="0">
                <a:latin typeface="+mj-ea"/>
                <a:ea typeface="+mj-ea"/>
              </a:rPr>
              <a:t>ヒント</a:t>
            </a:r>
            <a:br>
              <a:rPr lang="en-US" altLang="ja-JP" sz="3200" b="1" dirty="0">
                <a:latin typeface="+mj-ea"/>
                <a:ea typeface="+mj-ea"/>
              </a:rPr>
            </a:br>
            <a:endParaRPr lang="en-US" altLang="ja-JP" sz="3200" b="1" dirty="0">
              <a:latin typeface="+mj-ea"/>
              <a:ea typeface="+mj-ea"/>
            </a:endParaRPr>
          </a:p>
          <a:p>
            <a:pPr algn="ctr"/>
            <a:r>
              <a:rPr lang="ja-JP" altLang="en-US" sz="3200" b="1" dirty="0">
                <a:latin typeface="+mj-ea"/>
                <a:ea typeface="+mj-ea"/>
              </a:rPr>
              <a:t>池</a:t>
            </a:r>
          </a:p>
        </p:txBody>
      </p:sp>
    </p:spTree>
    <p:extLst>
      <p:ext uri="{BB962C8B-B14F-4D97-AF65-F5344CB8AC3E}">
        <p14:creationId xmlns:p14="http://schemas.microsoft.com/office/powerpoint/2010/main" val="4122239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F6A714E-794B-B98D-6D4E-F71650DB971F}"/>
              </a:ext>
            </a:extLst>
          </p:cNvPr>
          <p:cNvSpPr txBox="1"/>
          <p:nvPr/>
        </p:nvSpPr>
        <p:spPr>
          <a:xfrm>
            <a:off x="1961048" y="233645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solidFill>
                  <a:srgbClr val="FF0000"/>
                </a:solidFill>
                <a:latin typeface="+mj-ea"/>
                <a:ea typeface="+mj-ea"/>
              </a:rPr>
              <a:t>答え⑧ハス</a:t>
            </a:r>
          </a:p>
        </p:txBody>
      </p:sp>
      <p:pic>
        <p:nvPicPr>
          <p:cNvPr id="4" name="Picture 2" descr="ハスの写真画像">
            <a:extLst>
              <a:ext uri="{FF2B5EF4-FFF2-40B4-BE49-F238E27FC236}">
                <a16:creationId xmlns:a16="http://schemas.microsoft.com/office/drawing/2014/main" id="{5840586E-F233-A9A7-2E03-8DE99BD49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58" y="1125419"/>
            <a:ext cx="6557677" cy="49182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781607EA-149E-D960-63FE-B550D75E3BD6}"/>
              </a:ext>
            </a:extLst>
          </p:cNvPr>
          <p:cNvGrpSpPr/>
          <p:nvPr/>
        </p:nvGrpSpPr>
        <p:grpSpPr>
          <a:xfrm>
            <a:off x="10434712" y="4398530"/>
            <a:ext cx="965654" cy="1628613"/>
            <a:chOff x="1003320" y="6592466"/>
            <a:chExt cx="1331771" cy="2246083"/>
          </a:xfrm>
        </p:grpSpPr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81CB1091-53BA-5606-4422-1AE75F82A83A}"/>
                </a:ext>
              </a:extLst>
            </p:cNvPr>
            <p:cNvSpPr/>
            <p:nvPr/>
          </p:nvSpPr>
          <p:spPr bwMode="auto">
            <a:xfrm>
              <a:off x="1015259" y="6592466"/>
              <a:ext cx="1304973" cy="1391036"/>
            </a:xfrm>
            <a:prstGeom prst="ellipse">
              <a:avLst/>
            </a:pr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四角形: 上の 2 つの角を丸める 5">
              <a:extLst>
                <a:ext uri="{FF2B5EF4-FFF2-40B4-BE49-F238E27FC236}">
                  <a16:creationId xmlns:a16="http://schemas.microsoft.com/office/drawing/2014/main" id="{9BBB4087-B523-7FF3-4313-8A818DE4F7A1}"/>
                </a:ext>
              </a:extLst>
            </p:cNvPr>
            <p:cNvSpPr/>
            <p:nvPr/>
          </p:nvSpPr>
          <p:spPr bwMode="auto">
            <a:xfrm>
              <a:off x="1109366" y="8058358"/>
              <a:ext cx="1102808" cy="780191"/>
            </a:xfrm>
            <a:prstGeom prst="round2SameRect">
              <a:avLst>
                <a:gd name="adj1" fmla="val 43898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1F0946DB-A499-1400-EC12-5C0F4BA8A245}"/>
                </a:ext>
              </a:extLst>
            </p:cNvPr>
            <p:cNvGrpSpPr/>
            <p:nvPr/>
          </p:nvGrpSpPr>
          <p:grpSpPr>
            <a:xfrm>
              <a:off x="1003320" y="6742581"/>
              <a:ext cx="1331771" cy="1425059"/>
              <a:chOff x="4443712" y="847868"/>
              <a:chExt cx="986061" cy="1055133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4FE0C5FE-0855-ACDB-068A-5B999557B2C5}"/>
                  </a:ext>
                </a:extLst>
              </p:cNvPr>
              <p:cNvGrpSpPr/>
              <p:nvPr/>
            </p:nvGrpSpPr>
            <p:grpSpPr>
              <a:xfrm rot="900000" flipH="1">
                <a:off x="5221288" y="1211107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4" name="楕円 23">
                  <a:extLst>
                    <a:ext uri="{FF2B5EF4-FFF2-40B4-BE49-F238E27FC236}">
                      <a16:creationId xmlns:a16="http://schemas.microsoft.com/office/drawing/2014/main" id="{DD89AFF3-858C-B891-C3BD-FEF16D86C566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" name="楕円 24">
                  <a:extLst>
                    <a:ext uri="{FF2B5EF4-FFF2-40B4-BE49-F238E27FC236}">
                      <a16:creationId xmlns:a16="http://schemas.microsoft.com/office/drawing/2014/main" id="{8123E788-C51C-3434-70B6-0A103EC772C1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B625C34A-8787-EFB9-E4CE-21DDD0BFF1DF}"/>
                  </a:ext>
                </a:extLst>
              </p:cNvPr>
              <p:cNvGrpSpPr/>
              <p:nvPr/>
            </p:nvGrpSpPr>
            <p:grpSpPr>
              <a:xfrm rot="20700000">
                <a:off x="4443712" y="1211106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2" name="楕円 21">
                  <a:extLst>
                    <a:ext uri="{FF2B5EF4-FFF2-40B4-BE49-F238E27FC236}">
                      <a16:creationId xmlns:a16="http://schemas.microsoft.com/office/drawing/2014/main" id="{14BE1898-C4AC-D130-70A3-1D92F62EBEDF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楕円 22">
                  <a:extLst>
                    <a:ext uri="{FF2B5EF4-FFF2-40B4-BE49-F238E27FC236}">
                      <a16:creationId xmlns:a16="http://schemas.microsoft.com/office/drawing/2014/main" id="{97B526F7-710F-388E-827D-CAD92657E2C8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9" name="台形 18">
                <a:extLst>
                  <a:ext uri="{FF2B5EF4-FFF2-40B4-BE49-F238E27FC236}">
                    <a16:creationId xmlns:a16="http://schemas.microsoft.com/office/drawing/2014/main" id="{4374D0B0-8B11-689A-445C-94F5F606BD9D}"/>
                  </a:ext>
                </a:extLst>
              </p:cNvPr>
              <p:cNvSpPr/>
              <p:nvPr/>
            </p:nvSpPr>
            <p:spPr bwMode="auto">
              <a:xfrm>
                <a:off x="4830603" y="1716779"/>
                <a:ext cx="199788" cy="186222"/>
              </a:xfrm>
              <a:prstGeom prst="trapezoid">
                <a:avLst>
                  <a:gd name="adj" fmla="val 17426"/>
                </a:avLst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楕円 19">
                <a:extLst>
                  <a:ext uri="{FF2B5EF4-FFF2-40B4-BE49-F238E27FC236}">
                    <a16:creationId xmlns:a16="http://schemas.microsoft.com/office/drawing/2014/main" id="{2DCBD020-9F9F-D7DD-3B0E-3B2E1FA626E9}"/>
                  </a:ext>
                </a:extLst>
              </p:cNvPr>
              <p:cNvSpPr/>
              <p:nvPr/>
            </p:nvSpPr>
            <p:spPr bwMode="auto">
              <a:xfrm>
                <a:off x="4525452" y="847868"/>
                <a:ext cx="810090" cy="918851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楕円 20">
                <a:extLst>
                  <a:ext uri="{FF2B5EF4-FFF2-40B4-BE49-F238E27FC236}">
                    <a16:creationId xmlns:a16="http://schemas.microsoft.com/office/drawing/2014/main" id="{BB3AF4AC-9FBF-4DCD-0303-0A7BAC15A545}"/>
                  </a:ext>
                </a:extLst>
              </p:cNvPr>
              <p:cNvSpPr/>
              <p:nvPr/>
            </p:nvSpPr>
            <p:spPr bwMode="auto">
              <a:xfrm>
                <a:off x="4895997" y="1482389"/>
                <a:ext cx="81490" cy="45719"/>
              </a:xfrm>
              <a:prstGeom prst="ellipse">
                <a:avLst/>
              </a:prstGeom>
              <a:solidFill>
                <a:srgbClr val="FF9933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D677CE78-FEDF-C3FC-6661-64132E006C41}"/>
                </a:ext>
              </a:extLst>
            </p:cNvPr>
            <p:cNvSpPr/>
            <p:nvPr/>
          </p:nvSpPr>
          <p:spPr bwMode="auto">
            <a:xfrm>
              <a:off x="1451711" y="8024502"/>
              <a:ext cx="418118" cy="195502"/>
            </a:xfrm>
            <a:custGeom>
              <a:avLst/>
              <a:gdLst>
                <a:gd name="connsiteX0" fmla="*/ 565746 w 588578"/>
                <a:gd name="connsiteY0" fmla="*/ 0 h 275205"/>
                <a:gd name="connsiteX1" fmla="*/ 584150 w 588578"/>
                <a:gd name="connsiteY1" fmla="*/ 48979 h 275205"/>
                <a:gd name="connsiteX2" fmla="*/ 505055 w 588578"/>
                <a:gd name="connsiteY2" fmla="*/ 254267 h 275205"/>
                <a:gd name="connsiteX3" fmla="*/ 339750 w 588578"/>
                <a:gd name="connsiteY3" fmla="*/ 254598 h 275205"/>
                <a:gd name="connsiteX4" fmla="*/ 294289 w 588578"/>
                <a:gd name="connsiteY4" fmla="*/ 224472 h 275205"/>
                <a:gd name="connsiteX5" fmla="*/ 248827 w 588578"/>
                <a:gd name="connsiteY5" fmla="*/ 254598 h 275205"/>
                <a:gd name="connsiteX6" fmla="*/ 83521 w 588578"/>
                <a:gd name="connsiteY6" fmla="*/ 254267 h 275205"/>
                <a:gd name="connsiteX7" fmla="*/ 4428 w 588578"/>
                <a:gd name="connsiteY7" fmla="*/ 48980 h 275205"/>
                <a:gd name="connsiteX8" fmla="*/ 22831 w 588578"/>
                <a:gd name="connsiteY8" fmla="*/ 1 h 275205"/>
                <a:gd name="connsiteX9" fmla="*/ 85844 w 588578"/>
                <a:gd name="connsiteY9" fmla="*/ 49269 h 275205"/>
                <a:gd name="connsiteX10" fmla="*/ 170570 w 588578"/>
                <a:gd name="connsiteY10" fmla="*/ 103495 h 275205"/>
                <a:gd name="connsiteX11" fmla="*/ 259894 w 588578"/>
                <a:gd name="connsiteY11" fmla="*/ 149756 h 275205"/>
                <a:gd name="connsiteX12" fmla="*/ 294288 w 588578"/>
                <a:gd name="connsiteY12" fmla="*/ 163638 h 275205"/>
                <a:gd name="connsiteX13" fmla="*/ 328682 w 588578"/>
                <a:gd name="connsiteY13" fmla="*/ 149756 h 275205"/>
                <a:gd name="connsiteX14" fmla="*/ 418006 w 588578"/>
                <a:gd name="connsiteY14" fmla="*/ 103494 h 275205"/>
                <a:gd name="connsiteX15" fmla="*/ 502732 w 588578"/>
                <a:gd name="connsiteY15" fmla="*/ 49268 h 27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578" h="275205">
                  <a:moveTo>
                    <a:pt x="565746" y="0"/>
                  </a:moveTo>
                  <a:lnTo>
                    <a:pt x="584150" y="48979"/>
                  </a:lnTo>
                  <a:cubicBezTo>
                    <a:pt x="600349" y="133431"/>
                    <a:pt x="571682" y="215800"/>
                    <a:pt x="505055" y="254267"/>
                  </a:cubicBezTo>
                  <a:cubicBezTo>
                    <a:pt x="455084" y="283118"/>
                    <a:pt x="394404" y="281129"/>
                    <a:pt x="339750" y="254598"/>
                  </a:cubicBezTo>
                  <a:lnTo>
                    <a:pt x="294289" y="224472"/>
                  </a:lnTo>
                  <a:lnTo>
                    <a:pt x="248827" y="254598"/>
                  </a:lnTo>
                  <a:cubicBezTo>
                    <a:pt x="194172" y="281129"/>
                    <a:pt x="133492" y="283118"/>
                    <a:pt x="83521" y="254267"/>
                  </a:cubicBezTo>
                  <a:cubicBezTo>
                    <a:pt x="16894" y="215800"/>
                    <a:pt x="-11772" y="133431"/>
                    <a:pt x="4428" y="48980"/>
                  </a:cubicBezTo>
                  <a:lnTo>
                    <a:pt x="22831" y="1"/>
                  </a:lnTo>
                  <a:lnTo>
                    <a:pt x="85844" y="49269"/>
                  </a:lnTo>
                  <a:cubicBezTo>
                    <a:pt x="112447" y="68108"/>
                    <a:pt x="140760" y="86284"/>
                    <a:pt x="170570" y="103495"/>
                  </a:cubicBezTo>
                  <a:cubicBezTo>
                    <a:pt x="200381" y="120706"/>
                    <a:pt x="230277" y="136138"/>
                    <a:pt x="259894" y="149756"/>
                  </a:cubicBezTo>
                  <a:lnTo>
                    <a:pt x="294288" y="163638"/>
                  </a:lnTo>
                  <a:lnTo>
                    <a:pt x="328682" y="149756"/>
                  </a:lnTo>
                  <a:cubicBezTo>
                    <a:pt x="358300" y="136138"/>
                    <a:pt x="388196" y="120705"/>
                    <a:pt x="418006" y="103494"/>
                  </a:cubicBezTo>
                  <a:cubicBezTo>
                    <a:pt x="447818" y="86283"/>
                    <a:pt x="476131" y="68109"/>
                    <a:pt x="502732" y="49268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630D313E-A337-67F5-81D7-439D2CED9298}"/>
                </a:ext>
              </a:extLst>
            </p:cNvPr>
            <p:cNvSpPr/>
            <p:nvPr/>
          </p:nvSpPr>
          <p:spPr bwMode="auto">
            <a:xfrm flipH="1">
              <a:off x="1121604" y="6727422"/>
              <a:ext cx="1085054" cy="457707"/>
            </a:xfrm>
            <a:custGeom>
              <a:avLst/>
              <a:gdLst>
                <a:gd name="connsiteX0" fmla="*/ 434951 w 1018003"/>
                <a:gd name="connsiteY0" fmla="*/ 352 h 437067"/>
                <a:gd name="connsiteX1" fmla="*/ 210671 w 1018003"/>
                <a:gd name="connsiteY1" fmla="*/ 73010 h 437067"/>
                <a:gd name="connsiteX2" fmla="*/ 12311 w 1018003"/>
                <a:gd name="connsiteY2" fmla="*/ 381564 h 437067"/>
                <a:gd name="connsiteX3" fmla="*/ 378707 w 1018003"/>
                <a:gd name="connsiteY3" fmla="*/ 364056 h 437067"/>
                <a:gd name="connsiteX4" fmla="*/ 482018 w 1018003"/>
                <a:gd name="connsiteY4" fmla="*/ 289161 h 437067"/>
                <a:gd name="connsiteX5" fmla="*/ 509001 w 1018003"/>
                <a:gd name="connsiteY5" fmla="*/ 257945 h 437067"/>
                <a:gd name="connsiteX6" fmla="*/ 535985 w 1018003"/>
                <a:gd name="connsiteY6" fmla="*/ 289162 h 437067"/>
                <a:gd name="connsiteX7" fmla="*/ 639297 w 1018003"/>
                <a:gd name="connsiteY7" fmla="*/ 364057 h 437067"/>
                <a:gd name="connsiteX8" fmla="*/ 1005692 w 1018003"/>
                <a:gd name="connsiteY8" fmla="*/ 381565 h 437067"/>
                <a:gd name="connsiteX9" fmla="*/ 807332 w 1018003"/>
                <a:gd name="connsiteY9" fmla="*/ 73011 h 437067"/>
                <a:gd name="connsiteX10" fmla="*/ 583052 w 1018003"/>
                <a:gd name="connsiteY10" fmla="*/ 353 h 437067"/>
                <a:gd name="connsiteX11" fmla="*/ 536137 w 1018003"/>
                <a:gd name="connsiteY11" fmla="*/ 1983 h 437067"/>
                <a:gd name="connsiteX12" fmla="*/ 509004 w 1018003"/>
                <a:gd name="connsiteY12" fmla="*/ 8504 h 437067"/>
                <a:gd name="connsiteX13" fmla="*/ 481867 w 1018003"/>
                <a:gd name="connsiteY13" fmla="*/ 1982 h 437067"/>
                <a:gd name="connsiteX14" fmla="*/ 434951 w 1018003"/>
                <a:gd name="connsiteY14" fmla="*/ 352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003" h="437067">
                  <a:moveTo>
                    <a:pt x="434951" y="352"/>
                  </a:moveTo>
                  <a:cubicBezTo>
                    <a:pt x="368647" y="3521"/>
                    <a:pt x="288648" y="27991"/>
                    <a:pt x="210671" y="73010"/>
                  </a:cubicBezTo>
                  <a:cubicBezTo>
                    <a:pt x="54718" y="163050"/>
                    <a:pt x="-34091" y="301194"/>
                    <a:pt x="12311" y="381564"/>
                  </a:cubicBezTo>
                  <a:cubicBezTo>
                    <a:pt x="58712" y="461934"/>
                    <a:pt x="222753" y="454095"/>
                    <a:pt x="378707" y="364056"/>
                  </a:cubicBezTo>
                  <a:cubicBezTo>
                    <a:pt x="417695" y="341546"/>
                    <a:pt x="452487" y="316029"/>
                    <a:pt x="482018" y="289161"/>
                  </a:cubicBezTo>
                  <a:lnTo>
                    <a:pt x="509001" y="257945"/>
                  </a:lnTo>
                  <a:lnTo>
                    <a:pt x="535985" y="289162"/>
                  </a:lnTo>
                  <a:cubicBezTo>
                    <a:pt x="565517" y="316030"/>
                    <a:pt x="600308" y="341547"/>
                    <a:pt x="639297" y="364057"/>
                  </a:cubicBezTo>
                  <a:cubicBezTo>
                    <a:pt x="795250" y="454096"/>
                    <a:pt x="959291" y="461935"/>
                    <a:pt x="1005692" y="381565"/>
                  </a:cubicBezTo>
                  <a:cubicBezTo>
                    <a:pt x="1052094" y="301195"/>
                    <a:pt x="963285" y="163051"/>
                    <a:pt x="807332" y="73011"/>
                  </a:cubicBezTo>
                  <a:cubicBezTo>
                    <a:pt x="729355" y="27992"/>
                    <a:pt x="649357" y="3522"/>
                    <a:pt x="583052" y="353"/>
                  </a:cubicBezTo>
                  <a:cubicBezTo>
                    <a:pt x="566476" y="-439"/>
                    <a:pt x="550756" y="101"/>
                    <a:pt x="536137" y="1983"/>
                  </a:cubicBezTo>
                  <a:lnTo>
                    <a:pt x="509004" y="8504"/>
                  </a:lnTo>
                  <a:lnTo>
                    <a:pt x="481867" y="1982"/>
                  </a:lnTo>
                  <a:cubicBezTo>
                    <a:pt x="467248" y="100"/>
                    <a:pt x="451527" y="-440"/>
                    <a:pt x="434951" y="352"/>
                  </a:cubicBezTo>
                  <a:close/>
                </a:path>
              </a:pathLst>
            </a:cu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10" name="アーチ 9">
              <a:extLst>
                <a:ext uri="{FF2B5EF4-FFF2-40B4-BE49-F238E27FC236}">
                  <a16:creationId xmlns:a16="http://schemas.microsoft.com/office/drawing/2014/main" id="{9FD7E6D6-DF7D-B02A-7D49-AC14D491E5F1}"/>
                </a:ext>
              </a:extLst>
            </p:cNvPr>
            <p:cNvSpPr/>
            <p:nvPr/>
          </p:nvSpPr>
          <p:spPr bwMode="auto">
            <a:xfrm>
              <a:off x="1788450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アーチ 10">
              <a:extLst>
                <a:ext uri="{FF2B5EF4-FFF2-40B4-BE49-F238E27FC236}">
                  <a16:creationId xmlns:a16="http://schemas.microsoft.com/office/drawing/2014/main" id="{44D08460-E0D3-93A4-0072-3EA4C8F20BBC}"/>
                </a:ext>
              </a:extLst>
            </p:cNvPr>
            <p:cNvSpPr/>
            <p:nvPr/>
          </p:nvSpPr>
          <p:spPr bwMode="auto">
            <a:xfrm>
              <a:off x="1204015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月 11">
              <a:extLst>
                <a:ext uri="{FF2B5EF4-FFF2-40B4-BE49-F238E27FC236}">
                  <a16:creationId xmlns:a16="http://schemas.microsoft.com/office/drawing/2014/main" id="{C592D848-53C1-D2D5-FAFC-E694748EDE3B}"/>
                </a:ext>
              </a:extLst>
            </p:cNvPr>
            <p:cNvSpPr/>
            <p:nvPr/>
          </p:nvSpPr>
          <p:spPr bwMode="auto">
            <a:xfrm>
              <a:off x="1051855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月 12">
              <a:extLst>
                <a:ext uri="{FF2B5EF4-FFF2-40B4-BE49-F238E27FC236}">
                  <a16:creationId xmlns:a16="http://schemas.microsoft.com/office/drawing/2014/main" id="{68D53D6B-A82B-84F3-EE3D-EE272962E0A2}"/>
                </a:ext>
              </a:extLst>
            </p:cNvPr>
            <p:cNvSpPr/>
            <p:nvPr/>
          </p:nvSpPr>
          <p:spPr bwMode="auto">
            <a:xfrm flipH="1">
              <a:off x="2106062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二等辺三角形 16">
              <a:extLst>
                <a:ext uri="{FF2B5EF4-FFF2-40B4-BE49-F238E27FC236}">
                  <a16:creationId xmlns:a16="http://schemas.microsoft.com/office/drawing/2014/main" id="{AF1EB740-05B9-5253-3301-B0C4A7898CE1}"/>
                </a:ext>
              </a:extLst>
            </p:cNvPr>
            <p:cNvSpPr/>
            <p:nvPr/>
          </p:nvSpPr>
          <p:spPr bwMode="auto">
            <a:xfrm rot="10800000" flipH="1">
              <a:off x="1514910" y="7754277"/>
              <a:ext cx="291720" cy="135840"/>
            </a:xfrm>
            <a:custGeom>
              <a:avLst/>
              <a:gdLst>
                <a:gd name="connsiteX0" fmla="*/ 0 w 313117"/>
                <a:gd name="connsiteY0" fmla="*/ 210522 h 210522"/>
                <a:gd name="connsiteX1" fmla="*/ 156559 w 313117"/>
                <a:gd name="connsiteY1" fmla="*/ 0 h 210522"/>
                <a:gd name="connsiteX2" fmla="*/ 313117 w 313117"/>
                <a:gd name="connsiteY2" fmla="*/ 210522 h 210522"/>
                <a:gd name="connsiteX3" fmla="*/ 0 w 313117"/>
                <a:gd name="connsiteY3" fmla="*/ 210522 h 210522"/>
                <a:gd name="connsiteX0" fmla="*/ 2016 w 315133"/>
                <a:gd name="connsiteY0" fmla="*/ 210522 h 216310"/>
                <a:gd name="connsiteX1" fmla="*/ 158575 w 315133"/>
                <a:gd name="connsiteY1" fmla="*/ 0 h 216310"/>
                <a:gd name="connsiteX2" fmla="*/ 315133 w 315133"/>
                <a:gd name="connsiteY2" fmla="*/ 210522 h 216310"/>
                <a:gd name="connsiteX3" fmla="*/ 2016 w 315133"/>
                <a:gd name="connsiteY3" fmla="*/ 210522 h 216310"/>
                <a:gd name="connsiteX0" fmla="*/ 2016 w 316347"/>
                <a:gd name="connsiteY0" fmla="*/ 210522 h 223109"/>
                <a:gd name="connsiteX1" fmla="*/ 158575 w 316347"/>
                <a:gd name="connsiteY1" fmla="*/ 0 h 223109"/>
                <a:gd name="connsiteX2" fmla="*/ 315133 w 316347"/>
                <a:gd name="connsiteY2" fmla="*/ 210522 h 223109"/>
                <a:gd name="connsiteX3" fmla="*/ 2016 w 316347"/>
                <a:gd name="connsiteY3" fmla="*/ 210522 h 223109"/>
                <a:gd name="connsiteX0" fmla="*/ 2160 w 316585"/>
                <a:gd name="connsiteY0" fmla="*/ 210526 h 223113"/>
                <a:gd name="connsiteX1" fmla="*/ 158719 w 316585"/>
                <a:gd name="connsiteY1" fmla="*/ 4 h 223113"/>
                <a:gd name="connsiteX2" fmla="*/ 315277 w 316585"/>
                <a:gd name="connsiteY2" fmla="*/ 210526 h 223113"/>
                <a:gd name="connsiteX3" fmla="*/ 2160 w 316585"/>
                <a:gd name="connsiteY3" fmla="*/ 210526 h 2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85" h="223113">
                  <a:moveTo>
                    <a:pt x="2160" y="210526"/>
                  </a:moveTo>
                  <a:cubicBezTo>
                    <a:pt x="-17092" y="197502"/>
                    <a:pt x="97008" y="-1114"/>
                    <a:pt x="158719" y="4"/>
                  </a:cubicBezTo>
                  <a:cubicBezTo>
                    <a:pt x="220430" y="1122"/>
                    <a:pt x="329766" y="190358"/>
                    <a:pt x="315277" y="210526"/>
                  </a:cubicBezTo>
                  <a:cubicBezTo>
                    <a:pt x="300788" y="230694"/>
                    <a:pt x="21412" y="223550"/>
                    <a:pt x="2160" y="210526"/>
                  </a:cubicBezTo>
                  <a:close/>
                </a:path>
              </a:pathLst>
            </a:custGeom>
            <a:solidFill>
              <a:srgbClr val="FF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B323824B-E376-7FD7-ADCC-61FEE735629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310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2895D6D6-1509-A5DB-3A58-9CCEC0A0D0F6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692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</p:grpSp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EBBDCD03-1BC1-0A75-B22B-A90682404B3E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2800" b="1" dirty="0">
                <a:latin typeface="+mj-ea"/>
                <a:ea typeface="+mj-ea"/>
              </a:rPr>
              <a:t>池の上で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とても鮮やか</a:t>
            </a:r>
          </a:p>
        </p:txBody>
      </p:sp>
    </p:spTree>
    <p:extLst>
      <p:ext uri="{BB962C8B-B14F-4D97-AF65-F5344CB8AC3E}">
        <p14:creationId xmlns:p14="http://schemas.microsoft.com/office/powerpoint/2010/main" val="1012165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>
            <a:extLst>
              <a:ext uri="{FF2B5EF4-FFF2-40B4-BE49-F238E27FC236}">
                <a16:creationId xmlns:a16="http://schemas.microsoft.com/office/drawing/2014/main" id="{D8F12118-943F-CDBD-DF44-CB661F832E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58" y="1125418"/>
            <a:ext cx="6557679" cy="491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0038069-8634-4F32-841E-4343E6E4EB68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9168033-672B-45F1-A9ED-6A49F567C8EB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rgbClr val="00B0F0"/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59EBF8C-7F0D-1898-6D85-902BD502B9A4}"/>
              </a:ext>
            </a:extLst>
          </p:cNvPr>
          <p:cNvSpPr txBox="1"/>
          <p:nvPr/>
        </p:nvSpPr>
        <p:spPr>
          <a:xfrm>
            <a:off x="1961048" y="233645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latin typeface="+mj-ea"/>
                <a:ea typeface="+mj-ea"/>
              </a:rPr>
              <a:t>問題⑨この花の名前は？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127DDDB3-54CE-F01B-9DDD-3E1F5BACA3A0}"/>
              </a:ext>
            </a:extLst>
          </p:cNvPr>
          <p:cNvGrpSpPr/>
          <p:nvPr/>
        </p:nvGrpSpPr>
        <p:grpSpPr>
          <a:xfrm>
            <a:off x="10416480" y="4398530"/>
            <a:ext cx="968064" cy="1649338"/>
            <a:chOff x="2001487" y="6543223"/>
            <a:chExt cx="1331771" cy="2269002"/>
          </a:xfrm>
        </p:grpSpPr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F64A61BC-58E8-69BD-D9C5-2BC98C77D27D}"/>
                </a:ext>
              </a:extLst>
            </p:cNvPr>
            <p:cNvGrpSpPr/>
            <p:nvPr/>
          </p:nvGrpSpPr>
          <p:grpSpPr>
            <a:xfrm>
              <a:off x="2001487" y="6543223"/>
              <a:ext cx="1331771" cy="2252944"/>
              <a:chOff x="-2921073" y="3034739"/>
              <a:chExt cx="1331771" cy="2252944"/>
            </a:xfrm>
          </p:grpSpPr>
          <p:grpSp>
            <p:nvGrpSpPr>
              <p:cNvPr id="14" name="グループ化 13">
                <a:extLst>
                  <a:ext uri="{FF2B5EF4-FFF2-40B4-BE49-F238E27FC236}">
                    <a16:creationId xmlns:a16="http://schemas.microsoft.com/office/drawing/2014/main" id="{DB56F602-8A5C-F70C-9001-02BB4CB88D3E}"/>
                  </a:ext>
                </a:extLst>
              </p:cNvPr>
              <p:cNvGrpSpPr/>
              <p:nvPr/>
            </p:nvGrpSpPr>
            <p:grpSpPr>
              <a:xfrm>
                <a:off x="-2921073" y="3034739"/>
                <a:ext cx="1331771" cy="2252944"/>
                <a:chOff x="2178036" y="4689140"/>
                <a:chExt cx="1331771" cy="2252944"/>
              </a:xfrm>
            </p:grpSpPr>
            <p:sp>
              <p:nvSpPr>
                <p:cNvPr id="16" name="楕円 15">
                  <a:extLst>
                    <a:ext uri="{FF2B5EF4-FFF2-40B4-BE49-F238E27FC236}">
                      <a16:creationId xmlns:a16="http://schemas.microsoft.com/office/drawing/2014/main" id="{5317D090-69FC-4A5D-C749-A7ABFE86C727}"/>
                    </a:ext>
                  </a:extLst>
                </p:cNvPr>
                <p:cNvSpPr/>
                <p:nvPr/>
              </p:nvSpPr>
              <p:spPr bwMode="auto">
                <a:xfrm>
                  <a:off x="2189975" y="4689140"/>
                  <a:ext cx="1304973" cy="1391036"/>
                </a:xfrm>
                <a:prstGeom prst="ellipse">
                  <a:avLst/>
                </a:pr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17" name="四角形: 上の 2 つの角を丸める 16">
                  <a:extLst>
                    <a:ext uri="{FF2B5EF4-FFF2-40B4-BE49-F238E27FC236}">
                      <a16:creationId xmlns:a16="http://schemas.microsoft.com/office/drawing/2014/main" id="{3AD519D5-D99B-1E5D-140D-E9D947E895A7}"/>
                    </a:ext>
                  </a:extLst>
                </p:cNvPr>
                <p:cNvSpPr/>
                <p:nvPr/>
              </p:nvSpPr>
              <p:spPr bwMode="auto">
                <a:xfrm>
                  <a:off x="2284082" y="6155032"/>
                  <a:ext cx="1102808" cy="780191"/>
                </a:xfrm>
                <a:prstGeom prst="round2SameRect">
                  <a:avLst>
                    <a:gd name="adj1" fmla="val 43898"/>
                    <a:gd name="adj2" fmla="val 0"/>
                  </a:avLst>
                </a:prstGeom>
                <a:solidFill>
                  <a:srgbClr val="FF99CC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18" name="グループ化 17">
                  <a:extLst>
                    <a:ext uri="{FF2B5EF4-FFF2-40B4-BE49-F238E27FC236}">
                      <a16:creationId xmlns:a16="http://schemas.microsoft.com/office/drawing/2014/main" id="{C38FCD21-2CB1-5B63-0E1E-1CE3C8DFD09B}"/>
                    </a:ext>
                  </a:extLst>
                </p:cNvPr>
                <p:cNvGrpSpPr/>
                <p:nvPr/>
              </p:nvGrpSpPr>
              <p:grpSpPr>
                <a:xfrm>
                  <a:off x="2178036" y="4839255"/>
                  <a:ext cx="1331771" cy="1425059"/>
                  <a:chOff x="4443712" y="847868"/>
                  <a:chExt cx="986061" cy="1055133"/>
                </a:xfrm>
              </p:grpSpPr>
              <p:grpSp>
                <p:nvGrpSpPr>
                  <p:cNvPr id="24" name="グループ化 23">
                    <a:extLst>
                      <a:ext uri="{FF2B5EF4-FFF2-40B4-BE49-F238E27FC236}">
                        <a16:creationId xmlns:a16="http://schemas.microsoft.com/office/drawing/2014/main" id="{9B873EC0-7DCD-1EB0-89BF-112B89D5B67A}"/>
                      </a:ext>
                    </a:extLst>
                  </p:cNvPr>
                  <p:cNvGrpSpPr/>
                  <p:nvPr/>
                </p:nvGrpSpPr>
                <p:grpSpPr>
                  <a:xfrm rot="900000" flipH="1">
                    <a:off x="5221288" y="1211107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31" name="楕円 30">
                      <a:extLst>
                        <a:ext uri="{FF2B5EF4-FFF2-40B4-BE49-F238E27FC236}">
                          <a16:creationId xmlns:a16="http://schemas.microsoft.com/office/drawing/2014/main" id="{F470503D-0CA0-6BCB-AB11-C2AF1977CE6B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15360" name="楕円 15359">
                      <a:extLst>
                        <a:ext uri="{FF2B5EF4-FFF2-40B4-BE49-F238E27FC236}">
                          <a16:creationId xmlns:a16="http://schemas.microsoft.com/office/drawing/2014/main" id="{4A42AD3D-ECF0-86A2-4A17-D6D4629DA63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grpSp>
                <p:nvGrpSpPr>
                  <p:cNvPr id="25" name="グループ化 24">
                    <a:extLst>
                      <a:ext uri="{FF2B5EF4-FFF2-40B4-BE49-F238E27FC236}">
                        <a16:creationId xmlns:a16="http://schemas.microsoft.com/office/drawing/2014/main" id="{8AB51CDE-8DB5-3A48-5588-082A04CDCA1C}"/>
                      </a:ext>
                    </a:extLst>
                  </p:cNvPr>
                  <p:cNvGrpSpPr/>
                  <p:nvPr/>
                </p:nvGrpSpPr>
                <p:grpSpPr>
                  <a:xfrm rot="20700000">
                    <a:off x="4443712" y="1211106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29" name="楕円 28">
                      <a:extLst>
                        <a:ext uri="{FF2B5EF4-FFF2-40B4-BE49-F238E27FC236}">
                          <a16:creationId xmlns:a16="http://schemas.microsoft.com/office/drawing/2014/main" id="{24C8DFEE-65BA-9F27-5C4D-9BC968962FB5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30" name="楕円 29">
                      <a:extLst>
                        <a:ext uri="{FF2B5EF4-FFF2-40B4-BE49-F238E27FC236}">
                          <a16:creationId xmlns:a16="http://schemas.microsoft.com/office/drawing/2014/main" id="{47EBECFA-FB09-73E6-E207-72873106043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sp>
                <p:nvSpPr>
                  <p:cNvPr id="26" name="台形 25">
                    <a:extLst>
                      <a:ext uri="{FF2B5EF4-FFF2-40B4-BE49-F238E27FC236}">
                        <a16:creationId xmlns:a16="http://schemas.microsoft.com/office/drawing/2014/main" id="{5F9E482F-4C4C-EA79-584C-E3948A3C28B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0603" y="1716779"/>
                    <a:ext cx="199788" cy="186222"/>
                  </a:xfrm>
                  <a:prstGeom prst="trapezoid">
                    <a:avLst>
                      <a:gd name="adj" fmla="val 17426"/>
                    </a:avLst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7" name="楕円 26">
                    <a:extLst>
                      <a:ext uri="{FF2B5EF4-FFF2-40B4-BE49-F238E27FC236}">
                        <a16:creationId xmlns:a16="http://schemas.microsoft.com/office/drawing/2014/main" id="{1886790D-E42E-245A-E747-110F0803C2F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5452" y="847868"/>
                    <a:ext cx="810090" cy="918851"/>
                  </a:xfrm>
                  <a:prstGeom prst="ellipse">
                    <a:avLst/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8" name="楕円 27">
                    <a:extLst>
                      <a:ext uri="{FF2B5EF4-FFF2-40B4-BE49-F238E27FC236}">
                        <a16:creationId xmlns:a16="http://schemas.microsoft.com/office/drawing/2014/main" id="{84A66002-463E-B7A6-19C9-90B3E146A59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5997" y="1402131"/>
                    <a:ext cx="81490" cy="45719"/>
                  </a:xfrm>
                  <a:prstGeom prst="ellipse">
                    <a:avLst/>
                  </a:prstGeom>
                  <a:solidFill>
                    <a:srgbClr val="FF9933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sp>
              <p:nvSpPr>
                <p:cNvPr id="19" name="フリーフォーム: 図形 18">
                  <a:extLst>
                    <a:ext uri="{FF2B5EF4-FFF2-40B4-BE49-F238E27FC236}">
                      <a16:creationId xmlns:a16="http://schemas.microsoft.com/office/drawing/2014/main" id="{D856846A-8250-E201-EEBD-C86AD7CB64B9}"/>
                    </a:ext>
                  </a:extLst>
                </p:cNvPr>
                <p:cNvSpPr/>
                <p:nvPr/>
              </p:nvSpPr>
              <p:spPr bwMode="auto">
                <a:xfrm>
                  <a:off x="2626427" y="6121176"/>
                  <a:ext cx="418118" cy="195502"/>
                </a:xfrm>
                <a:custGeom>
                  <a:avLst/>
                  <a:gdLst>
                    <a:gd name="connsiteX0" fmla="*/ 565746 w 588578"/>
                    <a:gd name="connsiteY0" fmla="*/ 0 h 275205"/>
                    <a:gd name="connsiteX1" fmla="*/ 584150 w 588578"/>
                    <a:gd name="connsiteY1" fmla="*/ 48979 h 275205"/>
                    <a:gd name="connsiteX2" fmla="*/ 505055 w 588578"/>
                    <a:gd name="connsiteY2" fmla="*/ 254267 h 275205"/>
                    <a:gd name="connsiteX3" fmla="*/ 339750 w 588578"/>
                    <a:gd name="connsiteY3" fmla="*/ 254598 h 275205"/>
                    <a:gd name="connsiteX4" fmla="*/ 294289 w 588578"/>
                    <a:gd name="connsiteY4" fmla="*/ 224472 h 275205"/>
                    <a:gd name="connsiteX5" fmla="*/ 248827 w 588578"/>
                    <a:gd name="connsiteY5" fmla="*/ 254598 h 275205"/>
                    <a:gd name="connsiteX6" fmla="*/ 83521 w 588578"/>
                    <a:gd name="connsiteY6" fmla="*/ 254267 h 275205"/>
                    <a:gd name="connsiteX7" fmla="*/ 4428 w 588578"/>
                    <a:gd name="connsiteY7" fmla="*/ 48980 h 275205"/>
                    <a:gd name="connsiteX8" fmla="*/ 22831 w 588578"/>
                    <a:gd name="connsiteY8" fmla="*/ 1 h 275205"/>
                    <a:gd name="connsiteX9" fmla="*/ 85844 w 588578"/>
                    <a:gd name="connsiteY9" fmla="*/ 49269 h 275205"/>
                    <a:gd name="connsiteX10" fmla="*/ 170570 w 588578"/>
                    <a:gd name="connsiteY10" fmla="*/ 103495 h 275205"/>
                    <a:gd name="connsiteX11" fmla="*/ 259894 w 588578"/>
                    <a:gd name="connsiteY11" fmla="*/ 149756 h 275205"/>
                    <a:gd name="connsiteX12" fmla="*/ 294288 w 588578"/>
                    <a:gd name="connsiteY12" fmla="*/ 163638 h 275205"/>
                    <a:gd name="connsiteX13" fmla="*/ 328682 w 588578"/>
                    <a:gd name="connsiteY13" fmla="*/ 149756 h 275205"/>
                    <a:gd name="connsiteX14" fmla="*/ 418006 w 588578"/>
                    <a:gd name="connsiteY14" fmla="*/ 103494 h 275205"/>
                    <a:gd name="connsiteX15" fmla="*/ 502732 w 588578"/>
                    <a:gd name="connsiteY15" fmla="*/ 49268 h 275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8578" h="275205">
                      <a:moveTo>
                        <a:pt x="565746" y="0"/>
                      </a:moveTo>
                      <a:lnTo>
                        <a:pt x="584150" y="48979"/>
                      </a:lnTo>
                      <a:cubicBezTo>
                        <a:pt x="600349" y="133431"/>
                        <a:pt x="571682" y="215800"/>
                        <a:pt x="505055" y="254267"/>
                      </a:cubicBezTo>
                      <a:cubicBezTo>
                        <a:pt x="455084" y="283118"/>
                        <a:pt x="394404" y="281129"/>
                        <a:pt x="339750" y="254598"/>
                      </a:cubicBezTo>
                      <a:lnTo>
                        <a:pt x="294289" y="224472"/>
                      </a:lnTo>
                      <a:lnTo>
                        <a:pt x="248827" y="254598"/>
                      </a:lnTo>
                      <a:cubicBezTo>
                        <a:pt x="194172" y="281129"/>
                        <a:pt x="133492" y="283118"/>
                        <a:pt x="83521" y="254267"/>
                      </a:cubicBezTo>
                      <a:cubicBezTo>
                        <a:pt x="16894" y="215800"/>
                        <a:pt x="-11772" y="133431"/>
                        <a:pt x="4428" y="48980"/>
                      </a:cubicBezTo>
                      <a:lnTo>
                        <a:pt x="22831" y="1"/>
                      </a:lnTo>
                      <a:lnTo>
                        <a:pt x="85844" y="49269"/>
                      </a:lnTo>
                      <a:cubicBezTo>
                        <a:pt x="112447" y="68108"/>
                        <a:pt x="140760" y="86284"/>
                        <a:pt x="170570" y="103495"/>
                      </a:cubicBezTo>
                      <a:cubicBezTo>
                        <a:pt x="200381" y="120706"/>
                        <a:pt x="230277" y="136138"/>
                        <a:pt x="259894" y="149756"/>
                      </a:cubicBezTo>
                      <a:lnTo>
                        <a:pt x="294288" y="163638"/>
                      </a:lnTo>
                      <a:lnTo>
                        <a:pt x="328682" y="149756"/>
                      </a:lnTo>
                      <a:cubicBezTo>
                        <a:pt x="358300" y="136138"/>
                        <a:pt x="388196" y="120705"/>
                        <a:pt x="418006" y="103494"/>
                      </a:cubicBezTo>
                      <a:cubicBezTo>
                        <a:pt x="447818" y="86283"/>
                        <a:pt x="476131" y="68109"/>
                        <a:pt x="502732" y="492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0" name="フリーフォーム: 図形 19">
                  <a:extLst>
                    <a:ext uri="{FF2B5EF4-FFF2-40B4-BE49-F238E27FC236}">
                      <a16:creationId xmlns:a16="http://schemas.microsoft.com/office/drawing/2014/main" id="{B8E038C5-AB98-AED5-883F-33F773A7EBCF}"/>
                    </a:ext>
                  </a:extLst>
                </p:cNvPr>
                <p:cNvSpPr/>
                <p:nvPr/>
              </p:nvSpPr>
              <p:spPr bwMode="auto">
                <a:xfrm flipH="1">
                  <a:off x="2296320" y="4824096"/>
                  <a:ext cx="1085054" cy="457707"/>
                </a:xfrm>
                <a:custGeom>
                  <a:avLst/>
                  <a:gdLst>
                    <a:gd name="connsiteX0" fmla="*/ 434951 w 1018003"/>
                    <a:gd name="connsiteY0" fmla="*/ 352 h 437067"/>
                    <a:gd name="connsiteX1" fmla="*/ 210671 w 1018003"/>
                    <a:gd name="connsiteY1" fmla="*/ 73010 h 437067"/>
                    <a:gd name="connsiteX2" fmla="*/ 12311 w 1018003"/>
                    <a:gd name="connsiteY2" fmla="*/ 381564 h 437067"/>
                    <a:gd name="connsiteX3" fmla="*/ 378707 w 1018003"/>
                    <a:gd name="connsiteY3" fmla="*/ 364056 h 437067"/>
                    <a:gd name="connsiteX4" fmla="*/ 482018 w 1018003"/>
                    <a:gd name="connsiteY4" fmla="*/ 289161 h 437067"/>
                    <a:gd name="connsiteX5" fmla="*/ 509001 w 1018003"/>
                    <a:gd name="connsiteY5" fmla="*/ 257945 h 437067"/>
                    <a:gd name="connsiteX6" fmla="*/ 535985 w 1018003"/>
                    <a:gd name="connsiteY6" fmla="*/ 289162 h 437067"/>
                    <a:gd name="connsiteX7" fmla="*/ 639297 w 1018003"/>
                    <a:gd name="connsiteY7" fmla="*/ 364057 h 437067"/>
                    <a:gd name="connsiteX8" fmla="*/ 1005692 w 1018003"/>
                    <a:gd name="connsiteY8" fmla="*/ 381565 h 437067"/>
                    <a:gd name="connsiteX9" fmla="*/ 807332 w 1018003"/>
                    <a:gd name="connsiteY9" fmla="*/ 73011 h 437067"/>
                    <a:gd name="connsiteX10" fmla="*/ 583052 w 1018003"/>
                    <a:gd name="connsiteY10" fmla="*/ 353 h 437067"/>
                    <a:gd name="connsiteX11" fmla="*/ 536137 w 1018003"/>
                    <a:gd name="connsiteY11" fmla="*/ 1983 h 437067"/>
                    <a:gd name="connsiteX12" fmla="*/ 509004 w 1018003"/>
                    <a:gd name="connsiteY12" fmla="*/ 8504 h 437067"/>
                    <a:gd name="connsiteX13" fmla="*/ 481867 w 1018003"/>
                    <a:gd name="connsiteY13" fmla="*/ 1982 h 437067"/>
                    <a:gd name="connsiteX14" fmla="*/ 434951 w 1018003"/>
                    <a:gd name="connsiteY14" fmla="*/ 352 h 4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8003" h="437067">
                      <a:moveTo>
                        <a:pt x="434951" y="352"/>
                      </a:moveTo>
                      <a:cubicBezTo>
                        <a:pt x="368647" y="3521"/>
                        <a:pt x="288648" y="27991"/>
                        <a:pt x="210671" y="73010"/>
                      </a:cubicBezTo>
                      <a:cubicBezTo>
                        <a:pt x="54718" y="163050"/>
                        <a:pt x="-34091" y="301194"/>
                        <a:pt x="12311" y="381564"/>
                      </a:cubicBezTo>
                      <a:cubicBezTo>
                        <a:pt x="58712" y="461934"/>
                        <a:pt x="222753" y="454095"/>
                        <a:pt x="378707" y="364056"/>
                      </a:cubicBezTo>
                      <a:cubicBezTo>
                        <a:pt x="417695" y="341546"/>
                        <a:pt x="452487" y="316029"/>
                        <a:pt x="482018" y="289161"/>
                      </a:cubicBezTo>
                      <a:lnTo>
                        <a:pt x="509001" y="257945"/>
                      </a:lnTo>
                      <a:lnTo>
                        <a:pt x="535985" y="289162"/>
                      </a:lnTo>
                      <a:cubicBezTo>
                        <a:pt x="565517" y="316030"/>
                        <a:pt x="600308" y="341547"/>
                        <a:pt x="639297" y="364057"/>
                      </a:cubicBezTo>
                      <a:cubicBezTo>
                        <a:pt x="795250" y="454096"/>
                        <a:pt x="959291" y="461935"/>
                        <a:pt x="1005692" y="381565"/>
                      </a:cubicBezTo>
                      <a:cubicBezTo>
                        <a:pt x="1052094" y="301195"/>
                        <a:pt x="963285" y="163051"/>
                        <a:pt x="807332" y="73011"/>
                      </a:cubicBezTo>
                      <a:cubicBezTo>
                        <a:pt x="729355" y="27992"/>
                        <a:pt x="649357" y="3522"/>
                        <a:pt x="583052" y="353"/>
                      </a:cubicBezTo>
                      <a:cubicBezTo>
                        <a:pt x="566476" y="-439"/>
                        <a:pt x="550756" y="101"/>
                        <a:pt x="536137" y="1983"/>
                      </a:cubicBezTo>
                      <a:lnTo>
                        <a:pt x="509004" y="8504"/>
                      </a:lnTo>
                      <a:lnTo>
                        <a:pt x="481867" y="1982"/>
                      </a:lnTo>
                      <a:cubicBezTo>
                        <a:pt x="467248" y="100"/>
                        <a:pt x="451527" y="-440"/>
                        <a:pt x="434951" y="35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1" name="月 20">
                  <a:extLst>
                    <a:ext uri="{FF2B5EF4-FFF2-40B4-BE49-F238E27FC236}">
                      <a16:creationId xmlns:a16="http://schemas.microsoft.com/office/drawing/2014/main" id="{12430534-FBF8-1B8B-5239-5D6BBF7C466B}"/>
                    </a:ext>
                  </a:extLst>
                </p:cNvPr>
                <p:cNvSpPr/>
                <p:nvPr/>
              </p:nvSpPr>
              <p:spPr bwMode="auto">
                <a:xfrm>
                  <a:off x="2226571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" name="月 21">
                  <a:extLst>
                    <a:ext uri="{FF2B5EF4-FFF2-40B4-BE49-F238E27FC236}">
                      <a16:creationId xmlns:a16="http://schemas.microsoft.com/office/drawing/2014/main" id="{D25E43A4-A3B7-2E4B-2F36-FC0707C1E932}"/>
                    </a:ext>
                  </a:extLst>
                </p:cNvPr>
                <p:cNvSpPr/>
                <p:nvPr/>
              </p:nvSpPr>
              <p:spPr bwMode="auto">
                <a:xfrm flipH="1">
                  <a:off x="3280778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23" name="直線コネクタ 22">
                  <a:extLst>
                    <a:ext uri="{FF2B5EF4-FFF2-40B4-BE49-F238E27FC236}">
                      <a16:creationId xmlns:a16="http://schemas.microsoft.com/office/drawing/2014/main" id="{D3387B5A-F445-C22F-6B09-572A8F60B8B9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281349" y="6440299"/>
                  <a:ext cx="0" cy="501785"/>
                </a:xfrm>
                <a:prstGeom prst="line">
                  <a:avLst/>
                </a:pr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15" name="二等辺三角形 16">
                <a:extLst>
                  <a:ext uri="{FF2B5EF4-FFF2-40B4-BE49-F238E27FC236}">
                    <a16:creationId xmlns:a16="http://schemas.microsoft.com/office/drawing/2014/main" id="{CEA55E26-E260-0F2D-EFBA-BE5049C298BC}"/>
                  </a:ext>
                </a:extLst>
              </p:cNvPr>
              <p:cNvSpPr/>
              <p:nvPr/>
            </p:nvSpPr>
            <p:spPr bwMode="auto">
              <a:xfrm flipH="1">
                <a:off x="-2409483" y="4088154"/>
                <a:ext cx="291720" cy="135840"/>
              </a:xfrm>
              <a:custGeom>
                <a:avLst/>
                <a:gdLst>
                  <a:gd name="connsiteX0" fmla="*/ 0 w 313117"/>
                  <a:gd name="connsiteY0" fmla="*/ 210522 h 210522"/>
                  <a:gd name="connsiteX1" fmla="*/ 156559 w 313117"/>
                  <a:gd name="connsiteY1" fmla="*/ 0 h 210522"/>
                  <a:gd name="connsiteX2" fmla="*/ 313117 w 313117"/>
                  <a:gd name="connsiteY2" fmla="*/ 210522 h 210522"/>
                  <a:gd name="connsiteX3" fmla="*/ 0 w 313117"/>
                  <a:gd name="connsiteY3" fmla="*/ 210522 h 210522"/>
                  <a:gd name="connsiteX0" fmla="*/ 2016 w 315133"/>
                  <a:gd name="connsiteY0" fmla="*/ 210522 h 216310"/>
                  <a:gd name="connsiteX1" fmla="*/ 158575 w 315133"/>
                  <a:gd name="connsiteY1" fmla="*/ 0 h 216310"/>
                  <a:gd name="connsiteX2" fmla="*/ 315133 w 315133"/>
                  <a:gd name="connsiteY2" fmla="*/ 210522 h 216310"/>
                  <a:gd name="connsiteX3" fmla="*/ 2016 w 315133"/>
                  <a:gd name="connsiteY3" fmla="*/ 210522 h 216310"/>
                  <a:gd name="connsiteX0" fmla="*/ 2016 w 316347"/>
                  <a:gd name="connsiteY0" fmla="*/ 210522 h 223109"/>
                  <a:gd name="connsiteX1" fmla="*/ 158575 w 316347"/>
                  <a:gd name="connsiteY1" fmla="*/ 0 h 223109"/>
                  <a:gd name="connsiteX2" fmla="*/ 315133 w 316347"/>
                  <a:gd name="connsiteY2" fmla="*/ 210522 h 223109"/>
                  <a:gd name="connsiteX3" fmla="*/ 2016 w 316347"/>
                  <a:gd name="connsiteY3" fmla="*/ 210522 h 223109"/>
                  <a:gd name="connsiteX0" fmla="*/ 2160 w 316585"/>
                  <a:gd name="connsiteY0" fmla="*/ 210526 h 223113"/>
                  <a:gd name="connsiteX1" fmla="*/ 158719 w 316585"/>
                  <a:gd name="connsiteY1" fmla="*/ 4 h 223113"/>
                  <a:gd name="connsiteX2" fmla="*/ 315277 w 316585"/>
                  <a:gd name="connsiteY2" fmla="*/ 210526 h 223113"/>
                  <a:gd name="connsiteX3" fmla="*/ 2160 w 316585"/>
                  <a:gd name="connsiteY3" fmla="*/ 210526 h 22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585" h="223113">
                    <a:moveTo>
                      <a:pt x="2160" y="210526"/>
                    </a:moveTo>
                    <a:cubicBezTo>
                      <a:pt x="-17092" y="197502"/>
                      <a:pt x="97008" y="-1114"/>
                      <a:pt x="158719" y="4"/>
                    </a:cubicBezTo>
                    <a:cubicBezTo>
                      <a:pt x="220430" y="1122"/>
                      <a:pt x="329766" y="190358"/>
                      <a:pt x="315277" y="210526"/>
                    </a:cubicBezTo>
                    <a:cubicBezTo>
                      <a:pt x="300788" y="230694"/>
                      <a:pt x="21412" y="223550"/>
                      <a:pt x="2160" y="210526"/>
                    </a:cubicBezTo>
                    <a:close/>
                  </a:path>
                </a:pathLst>
              </a:custGeom>
              <a:solidFill>
                <a:srgbClr val="FF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</p:grpSp>
        <p:sp>
          <p:nvSpPr>
            <p:cNvPr id="9" name="四角形: 角を丸くする 8">
              <a:extLst>
                <a:ext uri="{FF2B5EF4-FFF2-40B4-BE49-F238E27FC236}">
                  <a16:creationId xmlns:a16="http://schemas.microsoft.com/office/drawing/2014/main" id="{0EC62434-1DBD-6043-2750-DD9C6B87AF90}"/>
                </a:ext>
              </a:extLst>
            </p:cNvPr>
            <p:cNvSpPr/>
            <p:nvPr/>
          </p:nvSpPr>
          <p:spPr bwMode="auto">
            <a:xfrm>
              <a:off x="2312761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9A0B5189-06B6-2354-7DE3-31D24E5CC87B}"/>
                </a:ext>
              </a:extLst>
            </p:cNvPr>
            <p:cNvSpPr/>
            <p:nvPr/>
          </p:nvSpPr>
          <p:spPr bwMode="auto">
            <a:xfrm>
              <a:off x="2885383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フリーフォーム: 図形 11">
              <a:extLst>
                <a:ext uri="{FF2B5EF4-FFF2-40B4-BE49-F238E27FC236}">
                  <a16:creationId xmlns:a16="http://schemas.microsoft.com/office/drawing/2014/main" id="{621BA4BF-01CF-BB62-8B81-20D6BD803AD2}"/>
                </a:ext>
              </a:extLst>
            </p:cNvPr>
            <p:cNvSpPr/>
            <p:nvPr/>
          </p:nvSpPr>
          <p:spPr bwMode="auto">
            <a:xfrm>
              <a:off x="2161074" y="7625556"/>
              <a:ext cx="302774" cy="469837"/>
            </a:xfrm>
            <a:custGeom>
              <a:avLst/>
              <a:gdLst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62091 h 378790"/>
                <a:gd name="connsiteX11" fmla="*/ 0 w 244101"/>
                <a:gd name="connsiteY11" fmla="*/ 217815 h 378790"/>
                <a:gd name="connsiteX12" fmla="*/ 0 w 244101"/>
                <a:gd name="connsiteY12" fmla="*/ 34988 h 378790"/>
                <a:gd name="connsiteX13" fmla="*/ 34988 w 244101"/>
                <a:gd name="connsiteY13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17815 h 378790"/>
                <a:gd name="connsiteX11" fmla="*/ 0 w 244101"/>
                <a:gd name="connsiteY11" fmla="*/ 34988 h 378790"/>
                <a:gd name="connsiteX12" fmla="*/ 34988 w 244101"/>
                <a:gd name="connsiteY12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34988 h 378790"/>
                <a:gd name="connsiteX11" fmla="*/ 34988 w 244101"/>
                <a:gd name="connsiteY11" fmla="*/ 0 h 3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101" h="378790">
                  <a:moveTo>
                    <a:pt x="34988" y="0"/>
                  </a:moveTo>
                  <a:cubicBezTo>
                    <a:pt x="54311" y="0"/>
                    <a:pt x="69976" y="15665"/>
                    <a:pt x="69976" y="34988"/>
                  </a:cubicBezTo>
                  <a:lnTo>
                    <a:pt x="69976" y="141501"/>
                  </a:lnTo>
                  <a:lnTo>
                    <a:pt x="77917" y="139898"/>
                  </a:lnTo>
                  <a:lnTo>
                    <a:pt x="166184" y="139898"/>
                  </a:lnTo>
                  <a:cubicBezTo>
                    <a:pt x="209216" y="139898"/>
                    <a:pt x="244101" y="174783"/>
                    <a:pt x="244101" y="217815"/>
                  </a:cubicBezTo>
                  <a:lnTo>
                    <a:pt x="244101" y="300873"/>
                  </a:lnTo>
                  <a:cubicBezTo>
                    <a:pt x="244101" y="343905"/>
                    <a:pt x="209216" y="378790"/>
                    <a:pt x="166184" y="378790"/>
                  </a:cubicBezTo>
                  <a:lnTo>
                    <a:pt x="77917" y="378790"/>
                  </a:lnTo>
                  <a:cubicBezTo>
                    <a:pt x="34885" y="378790"/>
                    <a:pt x="0" y="343905"/>
                    <a:pt x="0" y="300873"/>
                  </a:cubicBezTo>
                  <a:lnTo>
                    <a:pt x="0" y="34988"/>
                  </a:lnTo>
                  <a:cubicBezTo>
                    <a:pt x="0" y="15665"/>
                    <a:pt x="15665" y="0"/>
                    <a:pt x="34988" y="0"/>
                  </a:cubicBezTo>
                  <a:close/>
                </a:path>
              </a:pathLst>
            </a:custGeom>
            <a:solidFill>
              <a:srgbClr val="FFCC99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3" name="四角形: 上の 2 つの角を丸める 12">
              <a:extLst>
                <a:ext uri="{FF2B5EF4-FFF2-40B4-BE49-F238E27FC236}">
                  <a16:creationId xmlns:a16="http://schemas.microsoft.com/office/drawing/2014/main" id="{32BF7D97-B5BF-5FB3-690D-B6C273139BD4}"/>
                </a:ext>
              </a:extLst>
            </p:cNvPr>
            <p:cNvSpPr/>
            <p:nvPr/>
          </p:nvSpPr>
          <p:spPr bwMode="auto">
            <a:xfrm rot="11941697">
              <a:off x="2014072" y="8024985"/>
              <a:ext cx="304834" cy="7872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sp>
        <p:nvSpPr>
          <p:cNvPr id="15361" name="吹き出し: 角を丸めた四角形 15360">
            <a:extLst>
              <a:ext uri="{FF2B5EF4-FFF2-40B4-BE49-F238E27FC236}">
                <a16:creationId xmlns:a16="http://schemas.microsoft.com/office/drawing/2014/main" id="{B0790934-29F8-F1D9-F3F9-B3AE725355AE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3200" b="1" dirty="0">
                <a:latin typeface="+mj-ea"/>
                <a:ea typeface="+mj-ea"/>
              </a:rPr>
              <a:t>ヒント</a:t>
            </a:r>
            <a:br>
              <a:rPr lang="en-US" altLang="ja-JP" sz="3200" b="1" dirty="0">
                <a:latin typeface="+mj-ea"/>
                <a:ea typeface="+mj-ea"/>
              </a:rPr>
            </a:br>
            <a:endParaRPr lang="en-US" altLang="ja-JP" sz="3200" b="1" dirty="0">
              <a:latin typeface="+mj-ea"/>
              <a:ea typeface="+mj-ea"/>
            </a:endParaRPr>
          </a:p>
          <a:p>
            <a:pPr algn="ctr"/>
            <a:r>
              <a:rPr lang="ja-JP" altLang="en-US" sz="3200" b="1" dirty="0">
                <a:latin typeface="+mj-ea"/>
                <a:ea typeface="+mj-ea"/>
              </a:rPr>
              <a:t>秋の七草</a:t>
            </a:r>
          </a:p>
        </p:txBody>
      </p:sp>
    </p:spTree>
    <p:extLst>
      <p:ext uri="{BB962C8B-B14F-4D97-AF65-F5344CB8AC3E}">
        <p14:creationId xmlns:p14="http://schemas.microsoft.com/office/powerpoint/2010/main" val="284683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F6A714E-794B-B98D-6D4E-F71650DB971F}"/>
              </a:ext>
            </a:extLst>
          </p:cNvPr>
          <p:cNvSpPr txBox="1"/>
          <p:nvPr/>
        </p:nvSpPr>
        <p:spPr>
          <a:xfrm>
            <a:off x="1961048" y="233645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solidFill>
                  <a:srgbClr val="FF0000"/>
                </a:solidFill>
                <a:latin typeface="+mj-ea"/>
                <a:ea typeface="+mj-ea"/>
              </a:rPr>
              <a:t>答え⑨キキョウ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007A7574-4E19-2515-9920-0A2D63515A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58" y="1125418"/>
            <a:ext cx="6557679" cy="491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1206E898-51C7-160E-526D-5A4A39BF97C1}"/>
              </a:ext>
            </a:extLst>
          </p:cNvPr>
          <p:cNvGrpSpPr/>
          <p:nvPr/>
        </p:nvGrpSpPr>
        <p:grpSpPr>
          <a:xfrm>
            <a:off x="10434712" y="4398530"/>
            <a:ext cx="965654" cy="1628613"/>
            <a:chOff x="1003320" y="6592466"/>
            <a:chExt cx="1331771" cy="2246083"/>
          </a:xfrm>
        </p:grpSpPr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838B0D7C-8E68-E7EC-A7AC-F5DCBD4B2086}"/>
                </a:ext>
              </a:extLst>
            </p:cNvPr>
            <p:cNvSpPr/>
            <p:nvPr/>
          </p:nvSpPr>
          <p:spPr bwMode="auto">
            <a:xfrm>
              <a:off x="1015259" y="6592466"/>
              <a:ext cx="1304973" cy="1391036"/>
            </a:xfrm>
            <a:prstGeom prst="ellipse">
              <a:avLst/>
            </a:pr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四角形: 上の 2 つの角を丸める 5">
              <a:extLst>
                <a:ext uri="{FF2B5EF4-FFF2-40B4-BE49-F238E27FC236}">
                  <a16:creationId xmlns:a16="http://schemas.microsoft.com/office/drawing/2014/main" id="{198B12CA-8D6A-1DFE-6094-A87A35968365}"/>
                </a:ext>
              </a:extLst>
            </p:cNvPr>
            <p:cNvSpPr/>
            <p:nvPr/>
          </p:nvSpPr>
          <p:spPr bwMode="auto">
            <a:xfrm>
              <a:off x="1109366" y="8058358"/>
              <a:ext cx="1102808" cy="780191"/>
            </a:xfrm>
            <a:prstGeom prst="round2SameRect">
              <a:avLst>
                <a:gd name="adj1" fmla="val 43898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1F1AF7AE-B194-296A-E241-8040FEFCEFFC}"/>
                </a:ext>
              </a:extLst>
            </p:cNvPr>
            <p:cNvGrpSpPr/>
            <p:nvPr/>
          </p:nvGrpSpPr>
          <p:grpSpPr>
            <a:xfrm>
              <a:off x="1003320" y="6742581"/>
              <a:ext cx="1331771" cy="1425059"/>
              <a:chOff x="4443712" y="847868"/>
              <a:chExt cx="986061" cy="1055133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A3CF25EF-F042-2D61-E6BE-85C4F47DD78E}"/>
                  </a:ext>
                </a:extLst>
              </p:cNvPr>
              <p:cNvGrpSpPr/>
              <p:nvPr/>
            </p:nvGrpSpPr>
            <p:grpSpPr>
              <a:xfrm rot="900000" flipH="1">
                <a:off x="5221288" y="1211107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4" name="楕円 23">
                  <a:extLst>
                    <a:ext uri="{FF2B5EF4-FFF2-40B4-BE49-F238E27FC236}">
                      <a16:creationId xmlns:a16="http://schemas.microsoft.com/office/drawing/2014/main" id="{DD6C7BAD-2F51-E59C-F3FA-49AA112C7181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" name="楕円 24">
                  <a:extLst>
                    <a:ext uri="{FF2B5EF4-FFF2-40B4-BE49-F238E27FC236}">
                      <a16:creationId xmlns:a16="http://schemas.microsoft.com/office/drawing/2014/main" id="{C6B1FD46-A9F1-B2E0-88D9-6B7509F4C2DE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90F25EBD-0137-D870-82D7-49E3A2AD6B6A}"/>
                  </a:ext>
                </a:extLst>
              </p:cNvPr>
              <p:cNvGrpSpPr/>
              <p:nvPr/>
            </p:nvGrpSpPr>
            <p:grpSpPr>
              <a:xfrm rot="20700000">
                <a:off x="4443712" y="1211106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2" name="楕円 21">
                  <a:extLst>
                    <a:ext uri="{FF2B5EF4-FFF2-40B4-BE49-F238E27FC236}">
                      <a16:creationId xmlns:a16="http://schemas.microsoft.com/office/drawing/2014/main" id="{631408E1-AAEF-65A8-8487-A7556AFF3FDE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楕円 22">
                  <a:extLst>
                    <a:ext uri="{FF2B5EF4-FFF2-40B4-BE49-F238E27FC236}">
                      <a16:creationId xmlns:a16="http://schemas.microsoft.com/office/drawing/2014/main" id="{374D6629-BE51-24A3-5731-5063B8E2ECB7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9" name="台形 18">
                <a:extLst>
                  <a:ext uri="{FF2B5EF4-FFF2-40B4-BE49-F238E27FC236}">
                    <a16:creationId xmlns:a16="http://schemas.microsoft.com/office/drawing/2014/main" id="{1335693D-858E-FBEB-2F18-11DF5B66DFAD}"/>
                  </a:ext>
                </a:extLst>
              </p:cNvPr>
              <p:cNvSpPr/>
              <p:nvPr/>
            </p:nvSpPr>
            <p:spPr bwMode="auto">
              <a:xfrm>
                <a:off x="4830603" y="1716779"/>
                <a:ext cx="199788" cy="186222"/>
              </a:xfrm>
              <a:prstGeom prst="trapezoid">
                <a:avLst>
                  <a:gd name="adj" fmla="val 17426"/>
                </a:avLst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楕円 19">
                <a:extLst>
                  <a:ext uri="{FF2B5EF4-FFF2-40B4-BE49-F238E27FC236}">
                    <a16:creationId xmlns:a16="http://schemas.microsoft.com/office/drawing/2014/main" id="{95A43E4B-31B2-4A8F-F551-CFCE2961D550}"/>
                  </a:ext>
                </a:extLst>
              </p:cNvPr>
              <p:cNvSpPr/>
              <p:nvPr/>
            </p:nvSpPr>
            <p:spPr bwMode="auto">
              <a:xfrm>
                <a:off x="4525452" y="847868"/>
                <a:ext cx="810090" cy="918851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楕円 20">
                <a:extLst>
                  <a:ext uri="{FF2B5EF4-FFF2-40B4-BE49-F238E27FC236}">
                    <a16:creationId xmlns:a16="http://schemas.microsoft.com/office/drawing/2014/main" id="{45FDB43B-8448-C840-7900-78F706BCD140}"/>
                  </a:ext>
                </a:extLst>
              </p:cNvPr>
              <p:cNvSpPr/>
              <p:nvPr/>
            </p:nvSpPr>
            <p:spPr bwMode="auto">
              <a:xfrm>
                <a:off x="4895997" y="1482389"/>
                <a:ext cx="81490" cy="45719"/>
              </a:xfrm>
              <a:prstGeom prst="ellipse">
                <a:avLst/>
              </a:prstGeom>
              <a:solidFill>
                <a:srgbClr val="FF9933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FCD6A992-BA9A-A218-6778-07ED8A238AE0}"/>
                </a:ext>
              </a:extLst>
            </p:cNvPr>
            <p:cNvSpPr/>
            <p:nvPr/>
          </p:nvSpPr>
          <p:spPr bwMode="auto">
            <a:xfrm>
              <a:off x="1451711" y="8024502"/>
              <a:ext cx="418118" cy="195502"/>
            </a:xfrm>
            <a:custGeom>
              <a:avLst/>
              <a:gdLst>
                <a:gd name="connsiteX0" fmla="*/ 565746 w 588578"/>
                <a:gd name="connsiteY0" fmla="*/ 0 h 275205"/>
                <a:gd name="connsiteX1" fmla="*/ 584150 w 588578"/>
                <a:gd name="connsiteY1" fmla="*/ 48979 h 275205"/>
                <a:gd name="connsiteX2" fmla="*/ 505055 w 588578"/>
                <a:gd name="connsiteY2" fmla="*/ 254267 h 275205"/>
                <a:gd name="connsiteX3" fmla="*/ 339750 w 588578"/>
                <a:gd name="connsiteY3" fmla="*/ 254598 h 275205"/>
                <a:gd name="connsiteX4" fmla="*/ 294289 w 588578"/>
                <a:gd name="connsiteY4" fmla="*/ 224472 h 275205"/>
                <a:gd name="connsiteX5" fmla="*/ 248827 w 588578"/>
                <a:gd name="connsiteY5" fmla="*/ 254598 h 275205"/>
                <a:gd name="connsiteX6" fmla="*/ 83521 w 588578"/>
                <a:gd name="connsiteY6" fmla="*/ 254267 h 275205"/>
                <a:gd name="connsiteX7" fmla="*/ 4428 w 588578"/>
                <a:gd name="connsiteY7" fmla="*/ 48980 h 275205"/>
                <a:gd name="connsiteX8" fmla="*/ 22831 w 588578"/>
                <a:gd name="connsiteY8" fmla="*/ 1 h 275205"/>
                <a:gd name="connsiteX9" fmla="*/ 85844 w 588578"/>
                <a:gd name="connsiteY9" fmla="*/ 49269 h 275205"/>
                <a:gd name="connsiteX10" fmla="*/ 170570 w 588578"/>
                <a:gd name="connsiteY10" fmla="*/ 103495 h 275205"/>
                <a:gd name="connsiteX11" fmla="*/ 259894 w 588578"/>
                <a:gd name="connsiteY11" fmla="*/ 149756 h 275205"/>
                <a:gd name="connsiteX12" fmla="*/ 294288 w 588578"/>
                <a:gd name="connsiteY12" fmla="*/ 163638 h 275205"/>
                <a:gd name="connsiteX13" fmla="*/ 328682 w 588578"/>
                <a:gd name="connsiteY13" fmla="*/ 149756 h 275205"/>
                <a:gd name="connsiteX14" fmla="*/ 418006 w 588578"/>
                <a:gd name="connsiteY14" fmla="*/ 103494 h 275205"/>
                <a:gd name="connsiteX15" fmla="*/ 502732 w 588578"/>
                <a:gd name="connsiteY15" fmla="*/ 49268 h 27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578" h="275205">
                  <a:moveTo>
                    <a:pt x="565746" y="0"/>
                  </a:moveTo>
                  <a:lnTo>
                    <a:pt x="584150" y="48979"/>
                  </a:lnTo>
                  <a:cubicBezTo>
                    <a:pt x="600349" y="133431"/>
                    <a:pt x="571682" y="215800"/>
                    <a:pt x="505055" y="254267"/>
                  </a:cubicBezTo>
                  <a:cubicBezTo>
                    <a:pt x="455084" y="283118"/>
                    <a:pt x="394404" y="281129"/>
                    <a:pt x="339750" y="254598"/>
                  </a:cubicBezTo>
                  <a:lnTo>
                    <a:pt x="294289" y="224472"/>
                  </a:lnTo>
                  <a:lnTo>
                    <a:pt x="248827" y="254598"/>
                  </a:lnTo>
                  <a:cubicBezTo>
                    <a:pt x="194172" y="281129"/>
                    <a:pt x="133492" y="283118"/>
                    <a:pt x="83521" y="254267"/>
                  </a:cubicBezTo>
                  <a:cubicBezTo>
                    <a:pt x="16894" y="215800"/>
                    <a:pt x="-11772" y="133431"/>
                    <a:pt x="4428" y="48980"/>
                  </a:cubicBezTo>
                  <a:lnTo>
                    <a:pt x="22831" y="1"/>
                  </a:lnTo>
                  <a:lnTo>
                    <a:pt x="85844" y="49269"/>
                  </a:lnTo>
                  <a:cubicBezTo>
                    <a:pt x="112447" y="68108"/>
                    <a:pt x="140760" y="86284"/>
                    <a:pt x="170570" y="103495"/>
                  </a:cubicBezTo>
                  <a:cubicBezTo>
                    <a:pt x="200381" y="120706"/>
                    <a:pt x="230277" y="136138"/>
                    <a:pt x="259894" y="149756"/>
                  </a:cubicBezTo>
                  <a:lnTo>
                    <a:pt x="294288" y="163638"/>
                  </a:lnTo>
                  <a:lnTo>
                    <a:pt x="328682" y="149756"/>
                  </a:lnTo>
                  <a:cubicBezTo>
                    <a:pt x="358300" y="136138"/>
                    <a:pt x="388196" y="120705"/>
                    <a:pt x="418006" y="103494"/>
                  </a:cubicBezTo>
                  <a:cubicBezTo>
                    <a:pt x="447818" y="86283"/>
                    <a:pt x="476131" y="68109"/>
                    <a:pt x="502732" y="49268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1DCFDCCE-A5D4-F59E-F09F-28525C05E9B0}"/>
                </a:ext>
              </a:extLst>
            </p:cNvPr>
            <p:cNvSpPr/>
            <p:nvPr/>
          </p:nvSpPr>
          <p:spPr bwMode="auto">
            <a:xfrm flipH="1">
              <a:off x="1121604" y="6727422"/>
              <a:ext cx="1085054" cy="457707"/>
            </a:xfrm>
            <a:custGeom>
              <a:avLst/>
              <a:gdLst>
                <a:gd name="connsiteX0" fmla="*/ 434951 w 1018003"/>
                <a:gd name="connsiteY0" fmla="*/ 352 h 437067"/>
                <a:gd name="connsiteX1" fmla="*/ 210671 w 1018003"/>
                <a:gd name="connsiteY1" fmla="*/ 73010 h 437067"/>
                <a:gd name="connsiteX2" fmla="*/ 12311 w 1018003"/>
                <a:gd name="connsiteY2" fmla="*/ 381564 h 437067"/>
                <a:gd name="connsiteX3" fmla="*/ 378707 w 1018003"/>
                <a:gd name="connsiteY3" fmla="*/ 364056 h 437067"/>
                <a:gd name="connsiteX4" fmla="*/ 482018 w 1018003"/>
                <a:gd name="connsiteY4" fmla="*/ 289161 h 437067"/>
                <a:gd name="connsiteX5" fmla="*/ 509001 w 1018003"/>
                <a:gd name="connsiteY5" fmla="*/ 257945 h 437067"/>
                <a:gd name="connsiteX6" fmla="*/ 535985 w 1018003"/>
                <a:gd name="connsiteY6" fmla="*/ 289162 h 437067"/>
                <a:gd name="connsiteX7" fmla="*/ 639297 w 1018003"/>
                <a:gd name="connsiteY7" fmla="*/ 364057 h 437067"/>
                <a:gd name="connsiteX8" fmla="*/ 1005692 w 1018003"/>
                <a:gd name="connsiteY8" fmla="*/ 381565 h 437067"/>
                <a:gd name="connsiteX9" fmla="*/ 807332 w 1018003"/>
                <a:gd name="connsiteY9" fmla="*/ 73011 h 437067"/>
                <a:gd name="connsiteX10" fmla="*/ 583052 w 1018003"/>
                <a:gd name="connsiteY10" fmla="*/ 353 h 437067"/>
                <a:gd name="connsiteX11" fmla="*/ 536137 w 1018003"/>
                <a:gd name="connsiteY11" fmla="*/ 1983 h 437067"/>
                <a:gd name="connsiteX12" fmla="*/ 509004 w 1018003"/>
                <a:gd name="connsiteY12" fmla="*/ 8504 h 437067"/>
                <a:gd name="connsiteX13" fmla="*/ 481867 w 1018003"/>
                <a:gd name="connsiteY13" fmla="*/ 1982 h 437067"/>
                <a:gd name="connsiteX14" fmla="*/ 434951 w 1018003"/>
                <a:gd name="connsiteY14" fmla="*/ 352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003" h="437067">
                  <a:moveTo>
                    <a:pt x="434951" y="352"/>
                  </a:moveTo>
                  <a:cubicBezTo>
                    <a:pt x="368647" y="3521"/>
                    <a:pt x="288648" y="27991"/>
                    <a:pt x="210671" y="73010"/>
                  </a:cubicBezTo>
                  <a:cubicBezTo>
                    <a:pt x="54718" y="163050"/>
                    <a:pt x="-34091" y="301194"/>
                    <a:pt x="12311" y="381564"/>
                  </a:cubicBezTo>
                  <a:cubicBezTo>
                    <a:pt x="58712" y="461934"/>
                    <a:pt x="222753" y="454095"/>
                    <a:pt x="378707" y="364056"/>
                  </a:cubicBezTo>
                  <a:cubicBezTo>
                    <a:pt x="417695" y="341546"/>
                    <a:pt x="452487" y="316029"/>
                    <a:pt x="482018" y="289161"/>
                  </a:cubicBezTo>
                  <a:lnTo>
                    <a:pt x="509001" y="257945"/>
                  </a:lnTo>
                  <a:lnTo>
                    <a:pt x="535985" y="289162"/>
                  </a:lnTo>
                  <a:cubicBezTo>
                    <a:pt x="565517" y="316030"/>
                    <a:pt x="600308" y="341547"/>
                    <a:pt x="639297" y="364057"/>
                  </a:cubicBezTo>
                  <a:cubicBezTo>
                    <a:pt x="795250" y="454096"/>
                    <a:pt x="959291" y="461935"/>
                    <a:pt x="1005692" y="381565"/>
                  </a:cubicBezTo>
                  <a:cubicBezTo>
                    <a:pt x="1052094" y="301195"/>
                    <a:pt x="963285" y="163051"/>
                    <a:pt x="807332" y="73011"/>
                  </a:cubicBezTo>
                  <a:cubicBezTo>
                    <a:pt x="729355" y="27992"/>
                    <a:pt x="649357" y="3522"/>
                    <a:pt x="583052" y="353"/>
                  </a:cubicBezTo>
                  <a:cubicBezTo>
                    <a:pt x="566476" y="-439"/>
                    <a:pt x="550756" y="101"/>
                    <a:pt x="536137" y="1983"/>
                  </a:cubicBezTo>
                  <a:lnTo>
                    <a:pt x="509004" y="8504"/>
                  </a:lnTo>
                  <a:lnTo>
                    <a:pt x="481867" y="1982"/>
                  </a:lnTo>
                  <a:cubicBezTo>
                    <a:pt x="467248" y="100"/>
                    <a:pt x="451527" y="-440"/>
                    <a:pt x="434951" y="352"/>
                  </a:cubicBezTo>
                  <a:close/>
                </a:path>
              </a:pathLst>
            </a:cu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10" name="アーチ 9">
              <a:extLst>
                <a:ext uri="{FF2B5EF4-FFF2-40B4-BE49-F238E27FC236}">
                  <a16:creationId xmlns:a16="http://schemas.microsoft.com/office/drawing/2014/main" id="{61F1A154-3C95-DD70-2226-DA71C3A161C9}"/>
                </a:ext>
              </a:extLst>
            </p:cNvPr>
            <p:cNvSpPr/>
            <p:nvPr/>
          </p:nvSpPr>
          <p:spPr bwMode="auto">
            <a:xfrm>
              <a:off x="1788450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アーチ 10">
              <a:extLst>
                <a:ext uri="{FF2B5EF4-FFF2-40B4-BE49-F238E27FC236}">
                  <a16:creationId xmlns:a16="http://schemas.microsoft.com/office/drawing/2014/main" id="{C2E818A4-06CD-1AD9-E09F-87F0F1F54B67}"/>
                </a:ext>
              </a:extLst>
            </p:cNvPr>
            <p:cNvSpPr/>
            <p:nvPr/>
          </p:nvSpPr>
          <p:spPr bwMode="auto">
            <a:xfrm>
              <a:off x="1204015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月 11">
              <a:extLst>
                <a:ext uri="{FF2B5EF4-FFF2-40B4-BE49-F238E27FC236}">
                  <a16:creationId xmlns:a16="http://schemas.microsoft.com/office/drawing/2014/main" id="{614305BB-E382-3E89-4568-123934A83DD9}"/>
                </a:ext>
              </a:extLst>
            </p:cNvPr>
            <p:cNvSpPr/>
            <p:nvPr/>
          </p:nvSpPr>
          <p:spPr bwMode="auto">
            <a:xfrm>
              <a:off x="1051855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月 12">
              <a:extLst>
                <a:ext uri="{FF2B5EF4-FFF2-40B4-BE49-F238E27FC236}">
                  <a16:creationId xmlns:a16="http://schemas.microsoft.com/office/drawing/2014/main" id="{43D99323-0848-A4DA-F050-47BFB2F17F71}"/>
                </a:ext>
              </a:extLst>
            </p:cNvPr>
            <p:cNvSpPr/>
            <p:nvPr/>
          </p:nvSpPr>
          <p:spPr bwMode="auto">
            <a:xfrm flipH="1">
              <a:off x="2106062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二等辺三角形 16">
              <a:extLst>
                <a:ext uri="{FF2B5EF4-FFF2-40B4-BE49-F238E27FC236}">
                  <a16:creationId xmlns:a16="http://schemas.microsoft.com/office/drawing/2014/main" id="{482F2066-ECCD-9F2B-E56D-9D7F75348359}"/>
                </a:ext>
              </a:extLst>
            </p:cNvPr>
            <p:cNvSpPr/>
            <p:nvPr/>
          </p:nvSpPr>
          <p:spPr bwMode="auto">
            <a:xfrm rot="10800000" flipH="1">
              <a:off x="1514910" y="7754277"/>
              <a:ext cx="291720" cy="135840"/>
            </a:xfrm>
            <a:custGeom>
              <a:avLst/>
              <a:gdLst>
                <a:gd name="connsiteX0" fmla="*/ 0 w 313117"/>
                <a:gd name="connsiteY0" fmla="*/ 210522 h 210522"/>
                <a:gd name="connsiteX1" fmla="*/ 156559 w 313117"/>
                <a:gd name="connsiteY1" fmla="*/ 0 h 210522"/>
                <a:gd name="connsiteX2" fmla="*/ 313117 w 313117"/>
                <a:gd name="connsiteY2" fmla="*/ 210522 h 210522"/>
                <a:gd name="connsiteX3" fmla="*/ 0 w 313117"/>
                <a:gd name="connsiteY3" fmla="*/ 210522 h 210522"/>
                <a:gd name="connsiteX0" fmla="*/ 2016 w 315133"/>
                <a:gd name="connsiteY0" fmla="*/ 210522 h 216310"/>
                <a:gd name="connsiteX1" fmla="*/ 158575 w 315133"/>
                <a:gd name="connsiteY1" fmla="*/ 0 h 216310"/>
                <a:gd name="connsiteX2" fmla="*/ 315133 w 315133"/>
                <a:gd name="connsiteY2" fmla="*/ 210522 h 216310"/>
                <a:gd name="connsiteX3" fmla="*/ 2016 w 315133"/>
                <a:gd name="connsiteY3" fmla="*/ 210522 h 216310"/>
                <a:gd name="connsiteX0" fmla="*/ 2016 w 316347"/>
                <a:gd name="connsiteY0" fmla="*/ 210522 h 223109"/>
                <a:gd name="connsiteX1" fmla="*/ 158575 w 316347"/>
                <a:gd name="connsiteY1" fmla="*/ 0 h 223109"/>
                <a:gd name="connsiteX2" fmla="*/ 315133 w 316347"/>
                <a:gd name="connsiteY2" fmla="*/ 210522 h 223109"/>
                <a:gd name="connsiteX3" fmla="*/ 2016 w 316347"/>
                <a:gd name="connsiteY3" fmla="*/ 210522 h 223109"/>
                <a:gd name="connsiteX0" fmla="*/ 2160 w 316585"/>
                <a:gd name="connsiteY0" fmla="*/ 210526 h 223113"/>
                <a:gd name="connsiteX1" fmla="*/ 158719 w 316585"/>
                <a:gd name="connsiteY1" fmla="*/ 4 h 223113"/>
                <a:gd name="connsiteX2" fmla="*/ 315277 w 316585"/>
                <a:gd name="connsiteY2" fmla="*/ 210526 h 223113"/>
                <a:gd name="connsiteX3" fmla="*/ 2160 w 316585"/>
                <a:gd name="connsiteY3" fmla="*/ 210526 h 2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85" h="223113">
                  <a:moveTo>
                    <a:pt x="2160" y="210526"/>
                  </a:moveTo>
                  <a:cubicBezTo>
                    <a:pt x="-17092" y="197502"/>
                    <a:pt x="97008" y="-1114"/>
                    <a:pt x="158719" y="4"/>
                  </a:cubicBezTo>
                  <a:cubicBezTo>
                    <a:pt x="220430" y="1122"/>
                    <a:pt x="329766" y="190358"/>
                    <a:pt x="315277" y="210526"/>
                  </a:cubicBezTo>
                  <a:cubicBezTo>
                    <a:pt x="300788" y="230694"/>
                    <a:pt x="21412" y="223550"/>
                    <a:pt x="2160" y="210526"/>
                  </a:cubicBezTo>
                  <a:close/>
                </a:path>
              </a:pathLst>
            </a:custGeom>
            <a:solidFill>
              <a:srgbClr val="FF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73499F9A-6945-42EB-1185-F17E0966E89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310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2DC42B27-963C-35FD-6F8F-22F2754A5B9D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692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</p:grpSp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2678CF4D-FCA6-73B0-C84A-2C637C691FB8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2800" b="1" dirty="0">
                <a:latin typeface="+mj-ea"/>
                <a:ea typeface="+mj-ea"/>
              </a:rPr>
              <a:t>紫の花びらと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星形が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特徴的です</a:t>
            </a:r>
          </a:p>
        </p:txBody>
      </p:sp>
    </p:spTree>
    <p:extLst>
      <p:ext uri="{BB962C8B-B14F-4D97-AF65-F5344CB8AC3E}">
        <p14:creationId xmlns:p14="http://schemas.microsoft.com/office/powerpoint/2010/main" val="3469144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0038069-8634-4F32-841E-4343E6E4EB68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9168033-672B-45F1-A9ED-6A49F567C8EB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rgbClr val="00B0F0"/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5BBE281B-8C00-FC5E-227C-F71D5088E8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60" y="1129608"/>
            <a:ext cx="6557680" cy="491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E7B66FC6-ED18-95F8-4892-CD0631E4BD7A}"/>
              </a:ext>
            </a:extLst>
          </p:cNvPr>
          <p:cNvSpPr txBox="1"/>
          <p:nvPr/>
        </p:nvSpPr>
        <p:spPr>
          <a:xfrm>
            <a:off x="1961048" y="233645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latin typeface="+mj-ea"/>
                <a:ea typeface="+mj-ea"/>
              </a:rPr>
              <a:t>問題①この花の名前は？</a:t>
            </a:r>
          </a:p>
        </p:txBody>
      </p:sp>
      <p:grpSp>
        <p:nvGrpSpPr>
          <p:cNvPr id="359" name="グループ化 358">
            <a:extLst>
              <a:ext uri="{FF2B5EF4-FFF2-40B4-BE49-F238E27FC236}">
                <a16:creationId xmlns:a16="http://schemas.microsoft.com/office/drawing/2014/main" id="{BA1637E0-BA09-FECD-0D81-294A43747120}"/>
              </a:ext>
            </a:extLst>
          </p:cNvPr>
          <p:cNvGrpSpPr/>
          <p:nvPr/>
        </p:nvGrpSpPr>
        <p:grpSpPr>
          <a:xfrm>
            <a:off x="10416480" y="4398530"/>
            <a:ext cx="968064" cy="1649338"/>
            <a:chOff x="2001487" y="6543223"/>
            <a:chExt cx="1331771" cy="2269002"/>
          </a:xfrm>
        </p:grpSpPr>
        <p:grpSp>
          <p:nvGrpSpPr>
            <p:cNvPr id="277" name="グループ化 276">
              <a:extLst>
                <a:ext uri="{FF2B5EF4-FFF2-40B4-BE49-F238E27FC236}">
                  <a16:creationId xmlns:a16="http://schemas.microsoft.com/office/drawing/2014/main" id="{42D4C0E4-E45A-3D0E-E8D1-251C93157634}"/>
                </a:ext>
              </a:extLst>
            </p:cNvPr>
            <p:cNvGrpSpPr/>
            <p:nvPr/>
          </p:nvGrpSpPr>
          <p:grpSpPr>
            <a:xfrm>
              <a:off x="2001487" y="6543223"/>
              <a:ext cx="1331771" cy="2252944"/>
              <a:chOff x="-2921073" y="3034739"/>
              <a:chExt cx="1331771" cy="2252944"/>
            </a:xfrm>
          </p:grpSpPr>
          <p:grpSp>
            <p:nvGrpSpPr>
              <p:cNvPr id="327" name="グループ化 326">
                <a:extLst>
                  <a:ext uri="{FF2B5EF4-FFF2-40B4-BE49-F238E27FC236}">
                    <a16:creationId xmlns:a16="http://schemas.microsoft.com/office/drawing/2014/main" id="{7C38A534-F08C-1723-D5C2-065EA4B617AE}"/>
                  </a:ext>
                </a:extLst>
              </p:cNvPr>
              <p:cNvGrpSpPr/>
              <p:nvPr/>
            </p:nvGrpSpPr>
            <p:grpSpPr>
              <a:xfrm>
                <a:off x="-2921073" y="3034739"/>
                <a:ext cx="1331771" cy="2252944"/>
                <a:chOff x="2178036" y="4689140"/>
                <a:chExt cx="1331771" cy="2252944"/>
              </a:xfrm>
            </p:grpSpPr>
            <p:sp>
              <p:nvSpPr>
                <p:cNvPr id="329" name="楕円 328">
                  <a:extLst>
                    <a:ext uri="{FF2B5EF4-FFF2-40B4-BE49-F238E27FC236}">
                      <a16:creationId xmlns:a16="http://schemas.microsoft.com/office/drawing/2014/main" id="{46873500-0C32-7EBC-2E04-EF7676B406AB}"/>
                    </a:ext>
                  </a:extLst>
                </p:cNvPr>
                <p:cNvSpPr/>
                <p:nvPr/>
              </p:nvSpPr>
              <p:spPr bwMode="auto">
                <a:xfrm>
                  <a:off x="2189975" y="4689140"/>
                  <a:ext cx="1304973" cy="1391036"/>
                </a:xfrm>
                <a:prstGeom prst="ellipse">
                  <a:avLst/>
                </a:pr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30" name="四角形: 上の 2 つの角を丸める 329">
                  <a:extLst>
                    <a:ext uri="{FF2B5EF4-FFF2-40B4-BE49-F238E27FC236}">
                      <a16:creationId xmlns:a16="http://schemas.microsoft.com/office/drawing/2014/main" id="{C928CED3-9043-385F-A39E-E07212A738D7}"/>
                    </a:ext>
                  </a:extLst>
                </p:cNvPr>
                <p:cNvSpPr/>
                <p:nvPr/>
              </p:nvSpPr>
              <p:spPr bwMode="auto">
                <a:xfrm>
                  <a:off x="2284082" y="6155032"/>
                  <a:ext cx="1102808" cy="780191"/>
                </a:xfrm>
                <a:prstGeom prst="round2SameRect">
                  <a:avLst>
                    <a:gd name="adj1" fmla="val 43898"/>
                    <a:gd name="adj2" fmla="val 0"/>
                  </a:avLst>
                </a:prstGeom>
                <a:solidFill>
                  <a:srgbClr val="FF99CC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331" name="グループ化 330">
                  <a:extLst>
                    <a:ext uri="{FF2B5EF4-FFF2-40B4-BE49-F238E27FC236}">
                      <a16:creationId xmlns:a16="http://schemas.microsoft.com/office/drawing/2014/main" id="{F17937DF-6E5B-9356-999F-D6EAE72EE1EB}"/>
                    </a:ext>
                  </a:extLst>
                </p:cNvPr>
                <p:cNvGrpSpPr/>
                <p:nvPr/>
              </p:nvGrpSpPr>
              <p:grpSpPr>
                <a:xfrm>
                  <a:off x="2178036" y="4839255"/>
                  <a:ext cx="1331771" cy="1425059"/>
                  <a:chOff x="4443712" y="847868"/>
                  <a:chExt cx="986061" cy="1055133"/>
                </a:xfrm>
              </p:grpSpPr>
              <p:grpSp>
                <p:nvGrpSpPr>
                  <p:cNvPr id="346" name="グループ化 345">
                    <a:extLst>
                      <a:ext uri="{FF2B5EF4-FFF2-40B4-BE49-F238E27FC236}">
                        <a16:creationId xmlns:a16="http://schemas.microsoft.com/office/drawing/2014/main" id="{8487B3CF-C238-5534-E9D9-F03C61DECDCD}"/>
                      </a:ext>
                    </a:extLst>
                  </p:cNvPr>
                  <p:cNvGrpSpPr/>
                  <p:nvPr/>
                </p:nvGrpSpPr>
                <p:grpSpPr>
                  <a:xfrm rot="900000" flipH="1">
                    <a:off x="5221288" y="1211107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357" name="楕円 356">
                      <a:extLst>
                        <a:ext uri="{FF2B5EF4-FFF2-40B4-BE49-F238E27FC236}">
                          <a16:creationId xmlns:a16="http://schemas.microsoft.com/office/drawing/2014/main" id="{F3D6C784-F766-1DE0-3409-5CCB5BF1E267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358" name="楕円 357">
                      <a:extLst>
                        <a:ext uri="{FF2B5EF4-FFF2-40B4-BE49-F238E27FC236}">
                          <a16:creationId xmlns:a16="http://schemas.microsoft.com/office/drawing/2014/main" id="{D1622C7E-0461-CF92-0C4E-E595235A19FD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grpSp>
                <p:nvGrpSpPr>
                  <p:cNvPr id="347" name="グループ化 346">
                    <a:extLst>
                      <a:ext uri="{FF2B5EF4-FFF2-40B4-BE49-F238E27FC236}">
                        <a16:creationId xmlns:a16="http://schemas.microsoft.com/office/drawing/2014/main" id="{FB4B616D-8001-1B32-3BEF-15F21F6321FD}"/>
                      </a:ext>
                    </a:extLst>
                  </p:cNvPr>
                  <p:cNvGrpSpPr/>
                  <p:nvPr/>
                </p:nvGrpSpPr>
                <p:grpSpPr>
                  <a:xfrm rot="20700000">
                    <a:off x="4443712" y="1211106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355" name="楕円 354">
                      <a:extLst>
                        <a:ext uri="{FF2B5EF4-FFF2-40B4-BE49-F238E27FC236}">
                          <a16:creationId xmlns:a16="http://schemas.microsoft.com/office/drawing/2014/main" id="{9FDC1102-9274-5FDB-E661-72E1CCECC35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356" name="楕円 355">
                      <a:extLst>
                        <a:ext uri="{FF2B5EF4-FFF2-40B4-BE49-F238E27FC236}">
                          <a16:creationId xmlns:a16="http://schemas.microsoft.com/office/drawing/2014/main" id="{0ED6C073-142D-BFA7-5EED-058600BCEEC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sp>
                <p:nvSpPr>
                  <p:cNvPr id="348" name="台形 347">
                    <a:extLst>
                      <a:ext uri="{FF2B5EF4-FFF2-40B4-BE49-F238E27FC236}">
                        <a16:creationId xmlns:a16="http://schemas.microsoft.com/office/drawing/2014/main" id="{BB30E358-0266-3946-8171-F792E17CD1E3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0603" y="1716779"/>
                    <a:ext cx="199788" cy="186222"/>
                  </a:xfrm>
                  <a:prstGeom prst="trapezoid">
                    <a:avLst>
                      <a:gd name="adj" fmla="val 17426"/>
                    </a:avLst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349" name="楕円 348">
                    <a:extLst>
                      <a:ext uri="{FF2B5EF4-FFF2-40B4-BE49-F238E27FC236}">
                        <a16:creationId xmlns:a16="http://schemas.microsoft.com/office/drawing/2014/main" id="{6CFC1C9F-0771-8F92-36FA-230333BF96D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5452" y="847868"/>
                    <a:ext cx="810090" cy="918851"/>
                  </a:xfrm>
                  <a:prstGeom prst="ellipse">
                    <a:avLst/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351" name="楕円 350">
                    <a:extLst>
                      <a:ext uri="{FF2B5EF4-FFF2-40B4-BE49-F238E27FC236}">
                        <a16:creationId xmlns:a16="http://schemas.microsoft.com/office/drawing/2014/main" id="{3B029E15-67EF-CB45-008B-072F53193264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5997" y="1402131"/>
                    <a:ext cx="81490" cy="45719"/>
                  </a:xfrm>
                  <a:prstGeom prst="ellipse">
                    <a:avLst/>
                  </a:prstGeom>
                  <a:solidFill>
                    <a:srgbClr val="FF9933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sp>
              <p:nvSpPr>
                <p:cNvPr id="332" name="フリーフォーム: 図形 331">
                  <a:extLst>
                    <a:ext uri="{FF2B5EF4-FFF2-40B4-BE49-F238E27FC236}">
                      <a16:creationId xmlns:a16="http://schemas.microsoft.com/office/drawing/2014/main" id="{873D1FD5-EF7C-259A-8F81-836C5E448691}"/>
                    </a:ext>
                  </a:extLst>
                </p:cNvPr>
                <p:cNvSpPr/>
                <p:nvPr/>
              </p:nvSpPr>
              <p:spPr bwMode="auto">
                <a:xfrm>
                  <a:off x="2626427" y="6121176"/>
                  <a:ext cx="418118" cy="195502"/>
                </a:xfrm>
                <a:custGeom>
                  <a:avLst/>
                  <a:gdLst>
                    <a:gd name="connsiteX0" fmla="*/ 565746 w 588578"/>
                    <a:gd name="connsiteY0" fmla="*/ 0 h 275205"/>
                    <a:gd name="connsiteX1" fmla="*/ 584150 w 588578"/>
                    <a:gd name="connsiteY1" fmla="*/ 48979 h 275205"/>
                    <a:gd name="connsiteX2" fmla="*/ 505055 w 588578"/>
                    <a:gd name="connsiteY2" fmla="*/ 254267 h 275205"/>
                    <a:gd name="connsiteX3" fmla="*/ 339750 w 588578"/>
                    <a:gd name="connsiteY3" fmla="*/ 254598 h 275205"/>
                    <a:gd name="connsiteX4" fmla="*/ 294289 w 588578"/>
                    <a:gd name="connsiteY4" fmla="*/ 224472 h 275205"/>
                    <a:gd name="connsiteX5" fmla="*/ 248827 w 588578"/>
                    <a:gd name="connsiteY5" fmla="*/ 254598 h 275205"/>
                    <a:gd name="connsiteX6" fmla="*/ 83521 w 588578"/>
                    <a:gd name="connsiteY6" fmla="*/ 254267 h 275205"/>
                    <a:gd name="connsiteX7" fmla="*/ 4428 w 588578"/>
                    <a:gd name="connsiteY7" fmla="*/ 48980 h 275205"/>
                    <a:gd name="connsiteX8" fmla="*/ 22831 w 588578"/>
                    <a:gd name="connsiteY8" fmla="*/ 1 h 275205"/>
                    <a:gd name="connsiteX9" fmla="*/ 85844 w 588578"/>
                    <a:gd name="connsiteY9" fmla="*/ 49269 h 275205"/>
                    <a:gd name="connsiteX10" fmla="*/ 170570 w 588578"/>
                    <a:gd name="connsiteY10" fmla="*/ 103495 h 275205"/>
                    <a:gd name="connsiteX11" fmla="*/ 259894 w 588578"/>
                    <a:gd name="connsiteY11" fmla="*/ 149756 h 275205"/>
                    <a:gd name="connsiteX12" fmla="*/ 294288 w 588578"/>
                    <a:gd name="connsiteY12" fmla="*/ 163638 h 275205"/>
                    <a:gd name="connsiteX13" fmla="*/ 328682 w 588578"/>
                    <a:gd name="connsiteY13" fmla="*/ 149756 h 275205"/>
                    <a:gd name="connsiteX14" fmla="*/ 418006 w 588578"/>
                    <a:gd name="connsiteY14" fmla="*/ 103494 h 275205"/>
                    <a:gd name="connsiteX15" fmla="*/ 502732 w 588578"/>
                    <a:gd name="connsiteY15" fmla="*/ 49268 h 275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8578" h="275205">
                      <a:moveTo>
                        <a:pt x="565746" y="0"/>
                      </a:moveTo>
                      <a:lnTo>
                        <a:pt x="584150" y="48979"/>
                      </a:lnTo>
                      <a:cubicBezTo>
                        <a:pt x="600349" y="133431"/>
                        <a:pt x="571682" y="215800"/>
                        <a:pt x="505055" y="254267"/>
                      </a:cubicBezTo>
                      <a:cubicBezTo>
                        <a:pt x="455084" y="283118"/>
                        <a:pt x="394404" y="281129"/>
                        <a:pt x="339750" y="254598"/>
                      </a:cubicBezTo>
                      <a:lnTo>
                        <a:pt x="294289" y="224472"/>
                      </a:lnTo>
                      <a:lnTo>
                        <a:pt x="248827" y="254598"/>
                      </a:lnTo>
                      <a:cubicBezTo>
                        <a:pt x="194172" y="281129"/>
                        <a:pt x="133492" y="283118"/>
                        <a:pt x="83521" y="254267"/>
                      </a:cubicBezTo>
                      <a:cubicBezTo>
                        <a:pt x="16894" y="215800"/>
                        <a:pt x="-11772" y="133431"/>
                        <a:pt x="4428" y="48980"/>
                      </a:cubicBezTo>
                      <a:lnTo>
                        <a:pt x="22831" y="1"/>
                      </a:lnTo>
                      <a:lnTo>
                        <a:pt x="85844" y="49269"/>
                      </a:lnTo>
                      <a:cubicBezTo>
                        <a:pt x="112447" y="68108"/>
                        <a:pt x="140760" y="86284"/>
                        <a:pt x="170570" y="103495"/>
                      </a:cubicBezTo>
                      <a:cubicBezTo>
                        <a:pt x="200381" y="120706"/>
                        <a:pt x="230277" y="136138"/>
                        <a:pt x="259894" y="149756"/>
                      </a:cubicBezTo>
                      <a:lnTo>
                        <a:pt x="294288" y="163638"/>
                      </a:lnTo>
                      <a:lnTo>
                        <a:pt x="328682" y="149756"/>
                      </a:lnTo>
                      <a:cubicBezTo>
                        <a:pt x="358300" y="136138"/>
                        <a:pt x="388196" y="120705"/>
                        <a:pt x="418006" y="103494"/>
                      </a:cubicBezTo>
                      <a:cubicBezTo>
                        <a:pt x="447818" y="86283"/>
                        <a:pt x="476131" y="68109"/>
                        <a:pt x="502732" y="492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33" name="フリーフォーム: 図形 332">
                  <a:extLst>
                    <a:ext uri="{FF2B5EF4-FFF2-40B4-BE49-F238E27FC236}">
                      <a16:creationId xmlns:a16="http://schemas.microsoft.com/office/drawing/2014/main" id="{45F0C713-B54D-D9E5-C4C7-CDD6FE3E6405}"/>
                    </a:ext>
                  </a:extLst>
                </p:cNvPr>
                <p:cNvSpPr/>
                <p:nvPr/>
              </p:nvSpPr>
              <p:spPr bwMode="auto">
                <a:xfrm flipH="1">
                  <a:off x="2296320" y="4824096"/>
                  <a:ext cx="1085054" cy="457707"/>
                </a:xfrm>
                <a:custGeom>
                  <a:avLst/>
                  <a:gdLst>
                    <a:gd name="connsiteX0" fmla="*/ 434951 w 1018003"/>
                    <a:gd name="connsiteY0" fmla="*/ 352 h 437067"/>
                    <a:gd name="connsiteX1" fmla="*/ 210671 w 1018003"/>
                    <a:gd name="connsiteY1" fmla="*/ 73010 h 437067"/>
                    <a:gd name="connsiteX2" fmla="*/ 12311 w 1018003"/>
                    <a:gd name="connsiteY2" fmla="*/ 381564 h 437067"/>
                    <a:gd name="connsiteX3" fmla="*/ 378707 w 1018003"/>
                    <a:gd name="connsiteY3" fmla="*/ 364056 h 437067"/>
                    <a:gd name="connsiteX4" fmla="*/ 482018 w 1018003"/>
                    <a:gd name="connsiteY4" fmla="*/ 289161 h 437067"/>
                    <a:gd name="connsiteX5" fmla="*/ 509001 w 1018003"/>
                    <a:gd name="connsiteY5" fmla="*/ 257945 h 437067"/>
                    <a:gd name="connsiteX6" fmla="*/ 535985 w 1018003"/>
                    <a:gd name="connsiteY6" fmla="*/ 289162 h 437067"/>
                    <a:gd name="connsiteX7" fmla="*/ 639297 w 1018003"/>
                    <a:gd name="connsiteY7" fmla="*/ 364057 h 437067"/>
                    <a:gd name="connsiteX8" fmla="*/ 1005692 w 1018003"/>
                    <a:gd name="connsiteY8" fmla="*/ 381565 h 437067"/>
                    <a:gd name="connsiteX9" fmla="*/ 807332 w 1018003"/>
                    <a:gd name="connsiteY9" fmla="*/ 73011 h 437067"/>
                    <a:gd name="connsiteX10" fmla="*/ 583052 w 1018003"/>
                    <a:gd name="connsiteY10" fmla="*/ 353 h 437067"/>
                    <a:gd name="connsiteX11" fmla="*/ 536137 w 1018003"/>
                    <a:gd name="connsiteY11" fmla="*/ 1983 h 437067"/>
                    <a:gd name="connsiteX12" fmla="*/ 509004 w 1018003"/>
                    <a:gd name="connsiteY12" fmla="*/ 8504 h 437067"/>
                    <a:gd name="connsiteX13" fmla="*/ 481867 w 1018003"/>
                    <a:gd name="connsiteY13" fmla="*/ 1982 h 437067"/>
                    <a:gd name="connsiteX14" fmla="*/ 434951 w 1018003"/>
                    <a:gd name="connsiteY14" fmla="*/ 352 h 4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8003" h="437067">
                      <a:moveTo>
                        <a:pt x="434951" y="352"/>
                      </a:moveTo>
                      <a:cubicBezTo>
                        <a:pt x="368647" y="3521"/>
                        <a:pt x="288648" y="27991"/>
                        <a:pt x="210671" y="73010"/>
                      </a:cubicBezTo>
                      <a:cubicBezTo>
                        <a:pt x="54718" y="163050"/>
                        <a:pt x="-34091" y="301194"/>
                        <a:pt x="12311" y="381564"/>
                      </a:cubicBezTo>
                      <a:cubicBezTo>
                        <a:pt x="58712" y="461934"/>
                        <a:pt x="222753" y="454095"/>
                        <a:pt x="378707" y="364056"/>
                      </a:cubicBezTo>
                      <a:cubicBezTo>
                        <a:pt x="417695" y="341546"/>
                        <a:pt x="452487" y="316029"/>
                        <a:pt x="482018" y="289161"/>
                      </a:cubicBezTo>
                      <a:lnTo>
                        <a:pt x="509001" y="257945"/>
                      </a:lnTo>
                      <a:lnTo>
                        <a:pt x="535985" y="289162"/>
                      </a:lnTo>
                      <a:cubicBezTo>
                        <a:pt x="565517" y="316030"/>
                        <a:pt x="600308" y="341547"/>
                        <a:pt x="639297" y="364057"/>
                      </a:cubicBezTo>
                      <a:cubicBezTo>
                        <a:pt x="795250" y="454096"/>
                        <a:pt x="959291" y="461935"/>
                        <a:pt x="1005692" y="381565"/>
                      </a:cubicBezTo>
                      <a:cubicBezTo>
                        <a:pt x="1052094" y="301195"/>
                        <a:pt x="963285" y="163051"/>
                        <a:pt x="807332" y="73011"/>
                      </a:cubicBezTo>
                      <a:cubicBezTo>
                        <a:pt x="729355" y="27992"/>
                        <a:pt x="649357" y="3522"/>
                        <a:pt x="583052" y="353"/>
                      </a:cubicBezTo>
                      <a:cubicBezTo>
                        <a:pt x="566476" y="-439"/>
                        <a:pt x="550756" y="101"/>
                        <a:pt x="536137" y="1983"/>
                      </a:cubicBezTo>
                      <a:lnTo>
                        <a:pt x="509004" y="8504"/>
                      </a:lnTo>
                      <a:lnTo>
                        <a:pt x="481867" y="1982"/>
                      </a:lnTo>
                      <a:cubicBezTo>
                        <a:pt x="467248" y="100"/>
                        <a:pt x="451527" y="-440"/>
                        <a:pt x="434951" y="35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334" name="月 333">
                  <a:extLst>
                    <a:ext uri="{FF2B5EF4-FFF2-40B4-BE49-F238E27FC236}">
                      <a16:creationId xmlns:a16="http://schemas.microsoft.com/office/drawing/2014/main" id="{7F92A46E-B9BC-34BA-1B80-74D76AD84458}"/>
                    </a:ext>
                  </a:extLst>
                </p:cNvPr>
                <p:cNvSpPr/>
                <p:nvPr/>
              </p:nvSpPr>
              <p:spPr bwMode="auto">
                <a:xfrm>
                  <a:off x="2226571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344" name="月 343">
                  <a:extLst>
                    <a:ext uri="{FF2B5EF4-FFF2-40B4-BE49-F238E27FC236}">
                      <a16:creationId xmlns:a16="http://schemas.microsoft.com/office/drawing/2014/main" id="{1731387B-5E24-1A87-88DA-53B167E5470D}"/>
                    </a:ext>
                  </a:extLst>
                </p:cNvPr>
                <p:cNvSpPr/>
                <p:nvPr/>
              </p:nvSpPr>
              <p:spPr bwMode="auto">
                <a:xfrm flipH="1">
                  <a:off x="3280778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345" name="直線コネクタ 344">
                  <a:extLst>
                    <a:ext uri="{FF2B5EF4-FFF2-40B4-BE49-F238E27FC236}">
                      <a16:creationId xmlns:a16="http://schemas.microsoft.com/office/drawing/2014/main" id="{7EAE2D45-6013-BDC2-AE6C-E5682701D36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281349" y="6440299"/>
                  <a:ext cx="0" cy="501785"/>
                </a:xfrm>
                <a:prstGeom prst="line">
                  <a:avLst/>
                </a:pr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328" name="二等辺三角形 16">
                <a:extLst>
                  <a:ext uri="{FF2B5EF4-FFF2-40B4-BE49-F238E27FC236}">
                    <a16:creationId xmlns:a16="http://schemas.microsoft.com/office/drawing/2014/main" id="{7D91B34C-7DAC-1033-1279-B25B89B48949}"/>
                  </a:ext>
                </a:extLst>
              </p:cNvPr>
              <p:cNvSpPr/>
              <p:nvPr/>
            </p:nvSpPr>
            <p:spPr bwMode="auto">
              <a:xfrm flipH="1">
                <a:off x="-2409483" y="4088154"/>
                <a:ext cx="291720" cy="135840"/>
              </a:xfrm>
              <a:custGeom>
                <a:avLst/>
                <a:gdLst>
                  <a:gd name="connsiteX0" fmla="*/ 0 w 313117"/>
                  <a:gd name="connsiteY0" fmla="*/ 210522 h 210522"/>
                  <a:gd name="connsiteX1" fmla="*/ 156559 w 313117"/>
                  <a:gd name="connsiteY1" fmla="*/ 0 h 210522"/>
                  <a:gd name="connsiteX2" fmla="*/ 313117 w 313117"/>
                  <a:gd name="connsiteY2" fmla="*/ 210522 h 210522"/>
                  <a:gd name="connsiteX3" fmla="*/ 0 w 313117"/>
                  <a:gd name="connsiteY3" fmla="*/ 210522 h 210522"/>
                  <a:gd name="connsiteX0" fmla="*/ 2016 w 315133"/>
                  <a:gd name="connsiteY0" fmla="*/ 210522 h 216310"/>
                  <a:gd name="connsiteX1" fmla="*/ 158575 w 315133"/>
                  <a:gd name="connsiteY1" fmla="*/ 0 h 216310"/>
                  <a:gd name="connsiteX2" fmla="*/ 315133 w 315133"/>
                  <a:gd name="connsiteY2" fmla="*/ 210522 h 216310"/>
                  <a:gd name="connsiteX3" fmla="*/ 2016 w 315133"/>
                  <a:gd name="connsiteY3" fmla="*/ 210522 h 216310"/>
                  <a:gd name="connsiteX0" fmla="*/ 2016 w 316347"/>
                  <a:gd name="connsiteY0" fmla="*/ 210522 h 223109"/>
                  <a:gd name="connsiteX1" fmla="*/ 158575 w 316347"/>
                  <a:gd name="connsiteY1" fmla="*/ 0 h 223109"/>
                  <a:gd name="connsiteX2" fmla="*/ 315133 w 316347"/>
                  <a:gd name="connsiteY2" fmla="*/ 210522 h 223109"/>
                  <a:gd name="connsiteX3" fmla="*/ 2016 w 316347"/>
                  <a:gd name="connsiteY3" fmla="*/ 210522 h 223109"/>
                  <a:gd name="connsiteX0" fmla="*/ 2160 w 316585"/>
                  <a:gd name="connsiteY0" fmla="*/ 210526 h 223113"/>
                  <a:gd name="connsiteX1" fmla="*/ 158719 w 316585"/>
                  <a:gd name="connsiteY1" fmla="*/ 4 h 223113"/>
                  <a:gd name="connsiteX2" fmla="*/ 315277 w 316585"/>
                  <a:gd name="connsiteY2" fmla="*/ 210526 h 223113"/>
                  <a:gd name="connsiteX3" fmla="*/ 2160 w 316585"/>
                  <a:gd name="connsiteY3" fmla="*/ 210526 h 22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585" h="223113">
                    <a:moveTo>
                      <a:pt x="2160" y="210526"/>
                    </a:moveTo>
                    <a:cubicBezTo>
                      <a:pt x="-17092" y="197502"/>
                      <a:pt x="97008" y="-1114"/>
                      <a:pt x="158719" y="4"/>
                    </a:cubicBezTo>
                    <a:cubicBezTo>
                      <a:pt x="220430" y="1122"/>
                      <a:pt x="329766" y="190358"/>
                      <a:pt x="315277" y="210526"/>
                    </a:cubicBezTo>
                    <a:cubicBezTo>
                      <a:pt x="300788" y="230694"/>
                      <a:pt x="21412" y="223550"/>
                      <a:pt x="2160" y="210526"/>
                    </a:cubicBezTo>
                    <a:close/>
                  </a:path>
                </a:pathLst>
              </a:custGeom>
              <a:solidFill>
                <a:srgbClr val="FF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</p:grpSp>
        <p:sp>
          <p:nvSpPr>
            <p:cNvPr id="278" name="四角形: 角を丸くする 277">
              <a:extLst>
                <a:ext uri="{FF2B5EF4-FFF2-40B4-BE49-F238E27FC236}">
                  <a16:creationId xmlns:a16="http://schemas.microsoft.com/office/drawing/2014/main" id="{BBC9DD9B-7781-DC52-54A4-5592F484BB81}"/>
                </a:ext>
              </a:extLst>
            </p:cNvPr>
            <p:cNvSpPr/>
            <p:nvPr/>
          </p:nvSpPr>
          <p:spPr bwMode="auto">
            <a:xfrm>
              <a:off x="2312761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79" name="四角形: 角を丸くする 278">
              <a:extLst>
                <a:ext uri="{FF2B5EF4-FFF2-40B4-BE49-F238E27FC236}">
                  <a16:creationId xmlns:a16="http://schemas.microsoft.com/office/drawing/2014/main" id="{E08F7C22-21CB-A3E3-70A9-59647A32B20F}"/>
                </a:ext>
              </a:extLst>
            </p:cNvPr>
            <p:cNvSpPr/>
            <p:nvPr/>
          </p:nvSpPr>
          <p:spPr bwMode="auto">
            <a:xfrm>
              <a:off x="2885383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280" name="フリーフォーム: 図形 279">
              <a:extLst>
                <a:ext uri="{FF2B5EF4-FFF2-40B4-BE49-F238E27FC236}">
                  <a16:creationId xmlns:a16="http://schemas.microsoft.com/office/drawing/2014/main" id="{D702B5DC-8DE6-2D91-E926-F6D5BF8AA80A}"/>
                </a:ext>
              </a:extLst>
            </p:cNvPr>
            <p:cNvSpPr/>
            <p:nvPr/>
          </p:nvSpPr>
          <p:spPr bwMode="auto">
            <a:xfrm>
              <a:off x="2161074" y="7625556"/>
              <a:ext cx="302774" cy="469837"/>
            </a:xfrm>
            <a:custGeom>
              <a:avLst/>
              <a:gdLst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62091 h 378790"/>
                <a:gd name="connsiteX11" fmla="*/ 0 w 244101"/>
                <a:gd name="connsiteY11" fmla="*/ 217815 h 378790"/>
                <a:gd name="connsiteX12" fmla="*/ 0 w 244101"/>
                <a:gd name="connsiteY12" fmla="*/ 34988 h 378790"/>
                <a:gd name="connsiteX13" fmla="*/ 34988 w 244101"/>
                <a:gd name="connsiteY13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17815 h 378790"/>
                <a:gd name="connsiteX11" fmla="*/ 0 w 244101"/>
                <a:gd name="connsiteY11" fmla="*/ 34988 h 378790"/>
                <a:gd name="connsiteX12" fmla="*/ 34988 w 244101"/>
                <a:gd name="connsiteY12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34988 h 378790"/>
                <a:gd name="connsiteX11" fmla="*/ 34988 w 244101"/>
                <a:gd name="connsiteY11" fmla="*/ 0 h 3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101" h="378790">
                  <a:moveTo>
                    <a:pt x="34988" y="0"/>
                  </a:moveTo>
                  <a:cubicBezTo>
                    <a:pt x="54311" y="0"/>
                    <a:pt x="69976" y="15665"/>
                    <a:pt x="69976" y="34988"/>
                  </a:cubicBezTo>
                  <a:lnTo>
                    <a:pt x="69976" y="141501"/>
                  </a:lnTo>
                  <a:lnTo>
                    <a:pt x="77917" y="139898"/>
                  </a:lnTo>
                  <a:lnTo>
                    <a:pt x="166184" y="139898"/>
                  </a:lnTo>
                  <a:cubicBezTo>
                    <a:pt x="209216" y="139898"/>
                    <a:pt x="244101" y="174783"/>
                    <a:pt x="244101" y="217815"/>
                  </a:cubicBezTo>
                  <a:lnTo>
                    <a:pt x="244101" y="300873"/>
                  </a:lnTo>
                  <a:cubicBezTo>
                    <a:pt x="244101" y="343905"/>
                    <a:pt x="209216" y="378790"/>
                    <a:pt x="166184" y="378790"/>
                  </a:cubicBezTo>
                  <a:lnTo>
                    <a:pt x="77917" y="378790"/>
                  </a:lnTo>
                  <a:cubicBezTo>
                    <a:pt x="34885" y="378790"/>
                    <a:pt x="0" y="343905"/>
                    <a:pt x="0" y="300873"/>
                  </a:cubicBezTo>
                  <a:lnTo>
                    <a:pt x="0" y="34988"/>
                  </a:lnTo>
                  <a:cubicBezTo>
                    <a:pt x="0" y="15665"/>
                    <a:pt x="15665" y="0"/>
                    <a:pt x="34988" y="0"/>
                  </a:cubicBezTo>
                  <a:close/>
                </a:path>
              </a:pathLst>
            </a:custGeom>
            <a:solidFill>
              <a:srgbClr val="FFCC99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281" name="四角形: 上の 2 つの角を丸める 280">
              <a:extLst>
                <a:ext uri="{FF2B5EF4-FFF2-40B4-BE49-F238E27FC236}">
                  <a16:creationId xmlns:a16="http://schemas.microsoft.com/office/drawing/2014/main" id="{61630D22-AE9F-86D0-E5CB-792ED21AC94A}"/>
                </a:ext>
              </a:extLst>
            </p:cNvPr>
            <p:cNvSpPr/>
            <p:nvPr/>
          </p:nvSpPr>
          <p:spPr bwMode="auto">
            <a:xfrm rot="11941697">
              <a:off x="2014072" y="8024985"/>
              <a:ext cx="304834" cy="7872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sp>
        <p:nvSpPr>
          <p:cNvPr id="8" name="吹き出し: 角を丸めた四角形 7">
            <a:extLst>
              <a:ext uri="{FF2B5EF4-FFF2-40B4-BE49-F238E27FC236}">
                <a16:creationId xmlns:a16="http://schemas.microsoft.com/office/drawing/2014/main" id="{37F47AFB-D0B0-B22F-4FF9-ADA34F7C8BAC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2800" b="1" dirty="0">
                <a:latin typeface="+mj-ea"/>
                <a:ea typeface="+mj-ea"/>
              </a:rPr>
              <a:t>ヒント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br>
              <a:rPr lang="en-US" altLang="ja-JP" sz="2800" b="1" dirty="0">
                <a:latin typeface="+mj-ea"/>
                <a:ea typeface="+mj-ea"/>
              </a:rPr>
            </a:br>
            <a:r>
              <a:rPr lang="ja-JP" altLang="en-US" sz="2800" b="1" dirty="0">
                <a:latin typeface="+mj-ea"/>
                <a:ea typeface="+mj-ea"/>
              </a:rPr>
              <a:t>贈り物</a:t>
            </a:r>
          </a:p>
        </p:txBody>
      </p:sp>
    </p:spTree>
    <p:extLst>
      <p:ext uri="{BB962C8B-B14F-4D97-AF65-F5344CB8AC3E}">
        <p14:creationId xmlns:p14="http://schemas.microsoft.com/office/powerpoint/2010/main" val="26644442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0038069-8634-4F32-841E-4343E6E4EB68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9168033-672B-45F1-A9ED-6A49F567C8EB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rgbClr val="00B0F0"/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D62787D7-A120-710F-0C74-892D82D1B7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ghtScreen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59" y="1125418"/>
            <a:ext cx="6557678" cy="491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A9545CA-7896-53DD-CD4A-39D01A71484E}"/>
              </a:ext>
            </a:extLst>
          </p:cNvPr>
          <p:cNvSpPr txBox="1"/>
          <p:nvPr/>
        </p:nvSpPr>
        <p:spPr>
          <a:xfrm>
            <a:off x="1961048" y="233645"/>
            <a:ext cx="717375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latin typeface="+mj-ea"/>
                <a:ea typeface="+mj-ea"/>
              </a:rPr>
              <a:t>問題⑩この花の名前は？</a:t>
            </a: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1783098A-3605-D93B-53D9-03F5F564FBE7}"/>
              </a:ext>
            </a:extLst>
          </p:cNvPr>
          <p:cNvGrpSpPr/>
          <p:nvPr/>
        </p:nvGrpSpPr>
        <p:grpSpPr>
          <a:xfrm>
            <a:off x="10416480" y="4398530"/>
            <a:ext cx="968064" cy="1649338"/>
            <a:chOff x="2001487" y="6543223"/>
            <a:chExt cx="1331771" cy="2269002"/>
          </a:xfrm>
        </p:grpSpPr>
        <p:grpSp>
          <p:nvGrpSpPr>
            <p:cNvPr id="9" name="グループ化 8">
              <a:extLst>
                <a:ext uri="{FF2B5EF4-FFF2-40B4-BE49-F238E27FC236}">
                  <a16:creationId xmlns:a16="http://schemas.microsoft.com/office/drawing/2014/main" id="{7B75334A-6A31-5C00-31A0-1ED42B7DDBFA}"/>
                </a:ext>
              </a:extLst>
            </p:cNvPr>
            <p:cNvGrpSpPr/>
            <p:nvPr/>
          </p:nvGrpSpPr>
          <p:grpSpPr>
            <a:xfrm>
              <a:off x="2001487" y="6543223"/>
              <a:ext cx="1331771" cy="2252944"/>
              <a:chOff x="-2921073" y="3034739"/>
              <a:chExt cx="1331771" cy="2252944"/>
            </a:xfrm>
          </p:grpSpPr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67DE0594-ACBF-DAD2-3562-D41C4504F227}"/>
                  </a:ext>
                </a:extLst>
              </p:cNvPr>
              <p:cNvGrpSpPr/>
              <p:nvPr/>
            </p:nvGrpSpPr>
            <p:grpSpPr>
              <a:xfrm>
                <a:off x="-2921073" y="3034739"/>
                <a:ext cx="1331771" cy="2252944"/>
                <a:chOff x="2178036" y="4689140"/>
                <a:chExt cx="1331771" cy="2252944"/>
              </a:xfrm>
            </p:grpSpPr>
            <p:sp>
              <p:nvSpPr>
                <p:cNvPr id="17" name="楕円 16">
                  <a:extLst>
                    <a:ext uri="{FF2B5EF4-FFF2-40B4-BE49-F238E27FC236}">
                      <a16:creationId xmlns:a16="http://schemas.microsoft.com/office/drawing/2014/main" id="{FA800AE4-BEE9-E517-9237-BD5FC9729797}"/>
                    </a:ext>
                  </a:extLst>
                </p:cNvPr>
                <p:cNvSpPr/>
                <p:nvPr/>
              </p:nvSpPr>
              <p:spPr bwMode="auto">
                <a:xfrm>
                  <a:off x="2189975" y="4689140"/>
                  <a:ext cx="1304973" cy="1391036"/>
                </a:xfrm>
                <a:prstGeom prst="ellipse">
                  <a:avLst/>
                </a:pr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18" name="四角形: 上の 2 つの角を丸める 17">
                  <a:extLst>
                    <a:ext uri="{FF2B5EF4-FFF2-40B4-BE49-F238E27FC236}">
                      <a16:creationId xmlns:a16="http://schemas.microsoft.com/office/drawing/2014/main" id="{8B1FC2DA-413B-F817-BB3D-09F012F2D728}"/>
                    </a:ext>
                  </a:extLst>
                </p:cNvPr>
                <p:cNvSpPr/>
                <p:nvPr/>
              </p:nvSpPr>
              <p:spPr bwMode="auto">
                <a:xfrm>
                  <a:off x="2284082" y="6155032"/>
                  <a:ext cx="1102808" cy="780191"/>
                </a:xfrm>
                <a:prstGeom prst="round2SameRect">
                  <a:avLst>
                    <a:gd name="adj1" fmla="val 43898"/>
                    <a:gd name="adj2" fmla="val 0"/>
                  </a:avLst>
                </a:prstGeom>
                <a:solidFill>
                  <a:srgbClr val="FF99CC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19" name="グループ化 18">
                  <a:extLst>
                    <a:ext uri="{FF2B5EF4-FFF2-40B4-BE49-F238E27FC236}">
                      <a16:creationId xmlns:a16="http://schemas.microsoft.com/office/drawing/2014/main" id="{27759063-754B-532B-47F1-D2D5C891A0B6}"/>
                    </a:ext>
                  </a:extLst>
                </p:cNvPr>
                <p:cNvGrpSpPr/>
                <p:nvPr/>
              </p:nvGrpSpPr>
              <p:grpSpPr>
                <a:xfrm>
                  <a:off x="2178036" y="4839255"/>
                  <a:ext cx="1331771" cy="1425059"/>
                  <a:chOff x="4443712" y="847868"/>
                  <a:chExt cx="986061" cy="1055133"/>
                </a:xfrm>
              </p:grpSpPr>
              <p:grpSp>
                <p:nvGrpSpPr>
                  <p:cNvPr id="25" name="グループ化 24">
                    <a:extLst>
                      <a:ext uri="{FF2B5EF4-FFF2-40B4-BE49-F238E27FC236}">
                        <a16:creationId xmlns:a16="http://schemas.microsoft.com/office/drawing/2014/main" id="{4DFA168A-4EAA-538D-6780-F0ED82DE8B1E}"/>
                      </a:ext>
                    </a:extLst>
                  </p:cNvPr>
                  <p:cNvGrpSpPr/>
                  <p:nvPr/>
                </p:nvGrpSpPr>
                <p:grpSpPr>
                  <a:xfrm rot="900000" flipH="1">
                    <a:off x="5221288" y="1211107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15360" name="楕円 15359">
                      <a:extLst>
                        <a:ext uri="{FF2B5EF4-FFF2-40B4-BE49-F238E27FC236}">
                          <a16:creationId xmlns:a16="http://schemas.microsoft.com/office/drawing/2014/main" id="{5F2DEA20-0D4E-0A5A-1B09-C4B010755EE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15361" name="楕円 15360">
                      <a:extLst>
                        <a:ext uri="{FF2B5EF4-FFF2-40B4-BE49-F238E27FC236}">
                          <a16:creationId xmlns:a16="http://schemas.microsoft.com/office/drawing/2014/main" id="{7BA3D34C-0EF2-EC5F-98FA-B5FA4A347C7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grpSp>
                <p:nvGrpSpPr>
                  <p:cNvPr id="26" name="グループ化 25">
                    <a:extLst>
                      <a:ext uri="{FF2B5EF4-FFF2-40B4-BE49-F238E27FC236}">
                        <a16:creationId xmlns:a16="http://schemas.microsoft.com/office/drawing/2014/main" id="{4BD87FE8-8B9A-DD1A-62F3-2BE631C37FD9}"/>
                      </a:ext>
                    </a:extLst>
                  </p:cNvPr>
                  <p:cNvGrpSpPr/>
                  <p:nvPr/>
                </p:nvGrpSpPr>
                <p:grpSpPr>
                  <a:xfrm rot="20700000">
                    <a:off x="4443712" y="1211106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30" name="楕円 29">
                      <a:extLst>
                        <a:ext uri="{FF2B5EF4-FFF2-40B4-BE49-F238E27FC236}">
                          <a16:creationId xmlns:a16="http://schemas.microsoft.com/office/drawing/2014/main" id="{0433D202-7008-51AD-ECCB-5CA17CEE55C2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31" name="楕円 30">
                      <a:extLst>
                        <a:ext uri="{FF2B5EF4-FFF2-40B4-BE49-F238E27FC236}">
                          <a16:creationId xmlns:a16="http://schemas.microsoft.com/office/drawing/2014/main" id="{E250A254-E38E-91FE-06E2-063CF7E011A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sp>
                <p:nvSpPr>
                  <p:cNvPr id="27" name="台形 26">
                    <a:extLst>
                      <a:ext uri="{FF2B5EF4-FFF2-40B4-BE49-F238E27FC236}">
                        <a16:creationId xmlns:a16="http://schemas.microsoft.com/office/drawing/2014/main" id="{74C6CE7C-B6DC-3BFE-B8D2-9D1B0E786892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0603" y="1716779"/>
                    <a:ext cx="199788" cy="186222"/>
                  </a:xfrm>
                  <a:prstGeom prst="trapezoid">
                    <a:avLst>
                      <a:gd name="adj" fmla="val 17426"/>
                    </a:avLst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8" name="楕円 27">
                    <a:extLst>
                      <a:ext uri="{FF2B5EF4-FFF2-40B4-BE49-F238E27FC236}">
                        <a16:creationId xmlns:a16="http://schemas.microsoft.com/office/drawing/2014/main" id="{A2CD1B0C-EBD9-F593-38AD-57AEA38C786C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5452" y="847868"/>
                    <a:ext cx="810090" cy="918851"/>
                  </a:xfrm>
                  <a:prstGeom prst="ellipse">
                    <a:avLst/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9" name="楕円 28">
                    <a:extLst>
                      <a:ext uri="{FF2B5EF4-FFF2-40B4-BE49-F238E27FC236}">
                        <a16:creationId xmlns:a16="http://schemas.microsoft.com/office/drawing/2014/main" id="{B0A2E5C9-8EEA-FC7D-FB0B-8FED1E9C188A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5997" y="1402131"/>
                    <a:ext cx="81490" cy="45719"/>
                  </a:xfrm>
                  <a:prstGeom prst="ellipse">
                    <a:avLst/>
                  </a:prstGeom>
                  <a:solidFill>
                    <a:srgbClr val="FF9933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sp>
              <p:nvSpPr>
                <p:cNvPr id="20" name="フリーフォーム: 図形 19">
                  <a:extLst>
                    <a:ext uri="{FF2B5EF4-FFF2-40B4-BE49-F238E27FC236}">
                      <a16:creationId xmlns:a16="http://schemas.microsoft.com/office/drawing/2014/main" id="{E53BCD55-20FF-51EC-C944-123A42074632}"/>
                    </a:ext>
                  </a:extLst>
                </p:cNvPr>
                <p:cNvSpPr/>
                <p:nvPr/>
              </p:nvSpPr>
              <p:spPr bwMode="auto">
                <a:xfrm>
                  <a:off x="2626427" y="6121176"/>
                  <a:ext cx="418118" cy="195502"/>
                </a:xfrm>
                <a:custGeom>
                  <a:avLst/>
                  <a:gdLst>
                    <a:gd name="connsiteX0" fmla="*/ 565746 w 588578"/>
                    <a:gd name="connsiteY0" fmla="*/ 0 h 275205"/>
                    <a:gd name="connsiteX1" fmla="*/ 584150 w 588578"/>
                    <a:gd name="connsiteY1" fmla="*/ 48979 h 275205"/>
                    <a:gd name="connsiteX2" fmla="*/ 505055 w 588578"/>
                    <a:gd name="connsiteY2" fmla="*/ 254267 h 275205"/>
                    <a:gd name="connsiteX3" fmla="*/ 339750 w 588578"/>
                    <a:gd name="connsiteY3" fmla="*/ 254598 h 275205"/>
                    <a:gd name="connsiteX4" fmla="*/ 294289 w 588578"/>
                    <a:gd name="connsiteY4" fmla="*/ 224472 h 275205"/>
                    <a:gd name="connsiteX5" fmla="*/ 248827 w 588578"/>
                    <a:gd name="connsiteY5" fmla="*/ 254598 h 275205"/>
                    <a:gd name="connsiteX6" fmla="*/ 83521 w 588578"/>
                    <a:gd name="connsiteY6" fmla="*/ 254267 h 275205"/>
                    <a:gd name="connsiteX7" fmla="*/ 4428 w 588578"/>
                    <a:gd name="connsiteY7" fmla="*/ 48980 h 275205"/>
                    <a:gd name="connsiteX8" fmla="*/ 22831 w 588578"/>
                    <a:gd name="connsiteY8" fmla="*/ 1 h 275205"/>
                    <a:gd name="connsiteX9" fmla="*/ 85844 w 588578"/>
                    <a:gd name="connsiteY9" fmla="*/ 49269 h 275205"/>
                    <a:gd name="connsiteX10" fmla="*/ 170570 w 588578"/>
                    <a:gd name="connsiteY10" fmla="*/ 103495 h 275205"/>
                    <a:gd name="connsiteX11" fmla="*/ 259894 w 588578"/>
                    <a:gd name="connsiteY11" fmla="*/ 149756 h 275205"/>
                    <a:gd name="connsiteX12" fmla="*/ 294288 w 588578"/>
                    <a:gd name="connsiteY12" fmla="*/ 163638 h 275205"/>
                    <a:gd name="connsiteX13" fmla="*/ 328682 w 588578"/>
                    <a:gd name="connsiteY13" fmla="*/ 149756 h 275205"/>
                    <a:gd name="connsiteX14" fmla="*/ 418006 w 588578"/>
                    <a:gd name="connsiteY14" fmla="*/ 103494 h 275205"/>
                    <a:gd name="connsiteX15" fmla="*/ 502732 w 588578"/>
                    <a:gd name="connsiteY15" fmla="*/ 49268 h 275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8578" h="275205">
                      <a:moveTo>
                        <a:pt x="565746" y="0"/>
                      </a:moveTo>
                      <a:lnTo>
                        <a:pt x="584150" y="48979"/>
                      </a:lnTo>
                      <a:cubicBezTo>
                        <a:pt x="600349" y="133431"/>
                        <a:pt x="571682" y="215800"/>
                        <a:pt x="505055" y="254267"/>
                      </a:cubicBezTo>
                      <a:cubicBezTo>
                        <a:pt x="455084" y="283118"/>
                        <a:pt x="394404" y="281129"/>
                        <a:pt x="339750" y="254598"/>
                      </a:cubicBezTo>
                      <a:lnTo>
                        <a:pt x="294289" y="224472"/>
                      </a:lnTo>
                      <a:lnTo>
                        <a:pt x="248827" y="254598"/>
                      </a:lnTo>
                      <a:cubicBezTo>
                        <a:pt x="194172" y="281129"/>
                        <a:pt x="133492" y="283118"/>
                        <a:pt x="83521" y="254267"/>
                      </a:cubicBezTo>
                      <a:cubicBezTo>
                        <a:pt x="16894" y="215800"/>
                        <a:pt x="-11772" y="133431"/>
                        <a:pt x="4428" y="48980"/>
                      </a:cubicBezTo>
                      <a:lnTo>
                        <a:pt x="22831" y="1"/>
                      </a:lnTo>
                      <a:lnTo>
                        <a:pt x="85844" y="49269"/>
                      </a:lnTo>
                      <a:cubicBezTo>
                        <a:pt x="112447" y="68108"/>
                        <a:pt x="140760" y="86284"/>
                        <a:pt x="170570" y="103495"/>
                      </a:cubicBezTo>
                      <a:cubicBezTo>
                        <a:pt x="200381" y="120706"/>
                        <a:pt x="230277" y="136138"/>
                        <a:pt x="259894" y="149756"/>
                      </a:cubicBezTo>
                      <a:lnTo>
                        <a:pt x="294288" y="163638"/>
                      </a:lnTo>
                      <a:lnTo>
                        <a:pt x="328682" y="149756"/>
                      </a:lnTo>
                      <a:cubicBezTo>
                        <a:pt x="358300" y="136138"/>
                        <a:pt x="388196" y="120705"/>
                        <a:pt x="418006" y="103494"/>
                      </a:cubicBezTo>
                      <a:cubicBezTo>
                        <a:pt x="447818" y="86283"/>
                        <a:pt x="476131" y="68109"/>
                        <a:pt x="502732" y="492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1" name="フリーフォーム: 図形 20">
                  <a:extLst>
                    <a:ext uri="{FF2B5EF4-FFF2-40B4-BE49-F238E27FC236}">
                      <a16:creationId xmlns:a16="http://schemas.microsoft.com/office/drawing/2014/main" id="{D45A39A6-5856-2A6E-AC76-5BBEDE3D2C9F}"/>
                    </a:ext>
                  </a:extLst>
                </p:cNvPr>
                <p:cNvSpPr/>
                <p:nvPr/>
              </p:nvSpPr>
              <p:spPr bwMode="auto">
                <a:xfrm flipH="1">
                  <a:off x="2296320" y="4824096"/>
                  <a:ext cx="1085054" cy="457707"/>
                </a:xfrm>
                <a:custGeom>
                  <a:avLst/>
                  <a:gdLst>
                    <a:gd name="connsiteX0" fmla="*/ 434951 w 1018003"/>
                    <a:gd name="connsiteY0" fmla="*/ 352 h 437067"/>
                    <a:gd name="connsiteX1" fmla="*/ 210671 w 1018003"/>
                    <a:gd name="connsiteY1" fmla="*/ 73010 h 437067"/>
                    <a:gd name="connsiteX2" fmla="*/ 12311 w 1018003"/>
                    <a:gd name="connsiteY2" fmla="*/ 381564 h 437067"/>
                    <a:gd name="connsiteX3" fmla="*/ 378707 w 1018003"/>
                    <a:gd name="connsiteY3" fmla="*/ 364056 h 437067"/>
                    <a:gd name="connsiteX4" fmla="*/ 482018 w 1018003"/>
                    <a:gd name="connsiteY4" fmla="*/ 289161 h 437067"/>
                    <a:gd name="connsiteX5" fmla="*/ 509001 w 1018003"/>
                    <a:gd name="connsiteY5" fmla="*/ 257945 h 437067"/>
                    <a:gd name="connsiteX6" fmla="*/ 535985 w 1018003"/>
                    <a:gd name="connsiteY6" fmla="*/ 289162 h 437067"/>
                    <a:gd name="connsiteX7" fmla="*/ 639297 w 1018003"/>
                    <a:gd name="connsiteY7" fmla="*/ 364057 h 437067"/>
                    <a:gd name="connsiteX8" fmla="*/ 1005692 w 1018003"/>
                    <a:gd name="connsiteY8" fmla="*/ 381565 h 437067"/>
                    <a:gd name="connsiteX9" fmla="*/ 807332 w 1018003"/>
                    <a:gd name="connsiteY9" fmla="*/ 73011 h 437067"/>
                    <a:gd name="connsiteX10" fmla="*/ 583052 w 1018003"/>
                    <a:gd name="connsiteY10" fmla="*/ 353 h 437067"/>
                    <a:gd name="connsiteX11" fmla="*/ 536137 w 1018003"/>
                    <a:gd name="connsiteY11" fmla="*/ 1983 h 437067"/>
                    <a:gd name="connsiteX12" fmla="*/ 509004 w 1018003"/>
                    <a:gd name="connsiteY12" fmla="*/ 8504 h 437067"/>
                    <a:gd name="connsiteX13" fmla="*/ 481867 w 1018003"/>
                    <a:gd name="connsiteY13" fmla="*/ 1982 h 437067"/>
                    <a:gd name="connsiteX14" fmla="*/ 434951 w 1018003"/>
                    <a:gd name="connsiteY14" fmla="*/ 352 h 4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8003" h="437067">
                      <a:moveTo>
                        <a:pt x="434951" y="352"/>
                      </a:moveTo>
                      <a:cubicBezTo>
                        <a:pt x="368647" y="3521"/>
                        <a:pt x="288648" y="27991"/>
                        <a:pt x="210671" y="73010"/>
                      </a:cubicBezTo>
                      <a:cubicBezTo>
                        <a:pt x="54718" y="163050"/>
                        <a:pt x="-34091" y="301194"/>
                        <a:pt x="12311" y="381564"/>
                      </a:cubicBezTo>
                      <a:cubicBezTo>
                        <a:pt x="58712" y="461934"/>
                        <a:pt x="222753" y="454095"/>
                        <a:pt x="378707" y="364056"/>
                      </a:cubicBezTo>
                      <a:cubicBezTo>
                        <a:pt x="417695" y="341546"/>
                        <a:pt x="452487" y="316029"/>
                        <a:pt x="482018" y="289161"/>
                      </a:cubicBezTo>
                      <a:lnTo>
                        <a:pt x="509001" y="257945"/>
                      </a:lnTo>
                      <a:lnTo>
                        <a:pt x="535985" y="289162"/>
                      </a:lnTo>
                      <a:cubicBezTo>
                        <a:pt x="565517" y="316030"/>
                        <a:pt x="600308" y="341547"/>
                        <a:pt x="639297" y="364057"/>
                      </a:cubicBezTo>
                      <a:cubicBezTo>
                        <a:pt x="795250" y="454096"/>
                        <a:pt x="959291" y="461935"/>
                        <a:pt x="1005692" y="381565"/>
                      </a:cubicBezTo>
                      <a:cubicBezTo>
                        <a:pt x="1052094" y="301195"/>
                        <a:pt x="963285" y="163051"/>
                        <a:pt x="807332" y="73011"/>
                      </a:cubicBezTo>
                      <a:cubicBezTo>
                        <a:pt x="729355" y="27992"/>
                        <a:pt x="649357" y="3522"/>
                        <a:pt x="583052" y="353"/>
                      </a:cubicBezTo>
                      <a:cubicBezTo>
                        <a:pt x="566476" y="-439"/>
                        <a:pt x="550756" y="101"/>
                        <a:pt x="536137" y="1983"/>
                      </a:cubicBezTo>
                      <a:lnTo>
                        <a:pt x="509004" y="8504"/>
                      </a:lnTo>
                      <a:lnTo>
                        <a:pt x="481867" y="1982"/>
                      </a:lnTo>
                      <a:cubicBezTo>
                        <a:pt x="467248" y="100"/>
                        <a:pt x="451527" y="-440"/>
                        <a:pt x="434951" y="35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2" name="月 21">
                  <a:extLst>
                    <a:ext uri="{FF2B5EF4-FFF2-40B4-BE49-F238E27FC236}">
                      <a16:creationId xmlns:a16="http://schemas.microsoft.com/office/drawing/2014/main" id="{2F7C0B04-DB49-28D0-4088-C4DA079B6510}"/>
                    </a:ext>
                  </a:extLst>
                </p:cNvPr>
                <p:cNvSpPr/>
                <p:nvPr/>
              </p:nvSpPr>
              <p:spPr bwMode="auto">
                <a:xfrm>
                  <a:off x="2226571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月 22">
                  <a:extLst>
                    <a:ext uri="{FF2B5EF4-FFF2-40B4-BE49-F238E27FC236}">
                      <a16:creationId xmlns:a16="http://schemas.microsoft.com/office/drawing/2014/main" id="{8EDC33EB-716D-1FB6-30DB-142107A76C50}"/>
                    </a:ext>
                  </a:extLst>
                </p:cNvPr>
                <p:cNvSpPr/>
                <p:nvPr/>
              </p:nvSpPr>
              <p:spPr bwMode="auto">
                <a:xfrm flipH="1">
                  <a:off x="3280778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24" name="直線コネクタ 23">
                  <a:extLst>
                    <a:ext uri="{FF2B5EF4-FFF2-40B4-BE49-F238E27FC236}">
                      <a16:creationId xmlns:a16="http://schemas.microsoft.com/office/drawing/2014/main" id="{2748948C-8874-4E4C-BC19-540E6D4D924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281349" y="6440299"/>
                  <a:ext cx="0" cy="501785"/>
                </a:xfrm>
                <a:prstGeom prst="line">
                  <a:avLst/>
                </a:pr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16" name="二等辺三角形 16">
                <a:extLst>
                  <a:ext uri="{FF2B5EF4-FFF2-40B4-BE49-F238E27FC236}">
                    <a16:creationId xmlns:a16="http://schemas.microsoft.com/office/drawing/2014/main" id="{1497E9F8-B5CB-8877-1A18-E70B374F7275}"/>
                  </a:ext>
                </a:extLst>
              </p:cNvPr>
              <p:cNvSpPr/>
              <p:nvPr/>
            </p:nvSpPr>
            <p:spPr bwMode="auto">
              <a:xfrm flipH="1">
                <a:off x="-2409483" y="4088154"/>
                <a:ext cx="291720" cy="135840"/>
              </a:xfrm>
              <a:custGeom>
                <a:avLst/>
                <a:gdLst>
                  <a:gd name="connsiteX0" fmla="*/ 0 w 313117"/>
                  <a:gd name="connsiteY0" fmla="*/ 210522 h 210522"/>
                  <a:gd name="connsiteX1" fmla="*/ 156559 w 313117"/>
                  <a:gd name="connsiteY1" fmla="*/ 0 h 210522"/>
                  <a:gd name="connsiteX2" fmla="*/ 313117 w 313117"/>
                  <a:gd name="connsiteY2" fmla="*/ 210522 h 210522"/>
                  <a:gd name="connsiteX3" fmla="*/ 0 w 313117"/>
                  <a:gd name="connsiteY3" fmla="*/ 210522 h 210522"/>
                  <a:gd name="connsiteX0" fmla="*/ 2016 w 315133"/>
                  <a:gd name="connsiteY0" fmla="*/ 210522 h 216310"/>
                  <a:gd name="connsiteX1" fmla="*/ 158575 w 315133"/>
                  <a:gd name="connsiteY1" fmla="*/ 0 h 216310"/>
                  <a:gd name="connsiteX2" fmla="*/ 315133 w 315133"/>
                  <a:gd name="connsiteY2" fmla="*/ 210522 h 216310"/>
                  <a:gd name="connsiteX3" fmla="*/ 2016 w 315133"/>
                  <a:gd name="connsiteY3" fmla="*/ 210522 h 216310"/>
                  <a:gd name="connsiteX0" fmla="*/ 2016 w 316347"/>
                  <a:gd name="connsiteY0" fmla="*/ 210522 h 223109"/>
                  <a:gd name="connsiteX1" fmla="*/ 158575 w 316347"/>
                  <a:gd name="connsiteY1" fmla="*/ 0 h 223109"/>
                  <a:gd name="connsiteX2" fmla="*/ 315133 w 316347"/>
                  <a:gd name="connsiteY2" fmla="*/ 210522 h 223109"/>
                  <a:gd name="connsiteX3" fmla="*/ 2016 w 316347"/>
                  <a:gd name="connsiteY3" fmla="*/ 210522 h 223109"/>
                  <a:gd name="connsiteX0" fmla="*/ 2160 w 316585"/>
                  <a:gd name="connsiteY0" fmla="*/ 210526 h 223113"/>
                  <a:gd name="connsiteX1" fmla="*/ 158719 w 316585"/>
                  <a:gd name="connsiteY1" fmla="*/ 4 h 223113"/>
                  <a:gd name="connsiteX2" fmla="*/ 315277 w 316585"/>
                  <a:gd name="connsiteY2" fmla="*/ 210526 h 223113"/>
                  <a:gd name="connsiteX3" fmla="*/ 2160 w 316585"/>
                  <a:gd name="connsiteY3" fmla="*/ 210526 h 22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585" h="223113">
                    <a:moveTo>
                      <a:pt x="2160" y="210526"/>
                    </a:moveTo>
                    <a:cubicBezTo>
                      <a:pt x="-17092" y="197502"/>
                      <a:pt x="97008" y="-1114"/>
                      <a:pt x="158719" y="4"/>
                    </a:cubicBezTo>
                    <a:cubicBezTo>
                      <a:pt x="220430" y="1122"/>
                      <a:pt x="329766" y="190358"/>
                      <a:pt x="315277" y="210526"/>
                    </a:cubicBezTo>
                    <a:cubicBezTo>
                      <a:pt x="300788" y="230694"/>
                      <a:pt x="21412" y="223550"/>
                      <a:pt x="2160" y="210526"/>
                    </a:cubicBezTo>
                    <a:close/>
                  </a:path>
                </a:pathLst>
              </a:custGeom>
              <a:solidFill>
                <a:srgbClr val="FF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</p:grpSp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B620F262-8A46-4098-1CC6-7239A44F7210}"/>
                </a:ext>
              </a:extLst>
            </p:cNvPr>
            <p:cNvSpPr/>
            <p:nvPr/>
          </p:nvSpPr>
          <p:spPr bwMode="auto">
            <a:xfrm>
              <a:off x="2312761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四角形: 角を丸くする 11">
              <a:extLst>
                <a:ext uri="{FF2B5EF4-FFF2-40B4-BE49-F238E27FC236}">
                  <a16:creationId xmlns:a16="http://schemas.microsoft.com/office/drawing/2014/main" id="{34598310-AB84-4ABD-C0B2-8B3659CEAEE5}"/>
                </a:ext>
              </a:extLst>
            </p:cNvPr>
            <p:cNvSpPr/>
            <p:nvPr/>
          </p:nvSpPr>
          <p:spPr bwMode="auto">
            <a:xfrm>
              <a:off x="2885383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5CAECC78-0CA4-615A-1C3B-3F2603CB12D5}"/>
                </a:ext>
              </a:extLst>
            </p:cNvPr>
            <p:cNvSpPr/>
            <p:nvPr/>
          </p:nvSpPr>
          <p:spPr bwMode="auto">
            <a:xfrm>
              <a:off x="2161074" y="7625556"/>
              <a:ext cx="302774" cy="469837"/>
            </a:xfrm>
            <a:custGeom>
              <a:avLst/>
              <a:gdLst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62091 h 378790"/>
                <a:gd name="connsiteX11" fmla="*/ 0 w 244101"/>
                <a:gd name="connsiteY11" fmla="*/ 217815 h 378790"/>
                <a:gd name="connsiteX12" fmla="*/ 0 w 244101"/>
                <a:gd name="connsiteY12" fmla="*/ 34988 h 378790"/>
                <a:gd name="connsiteX13" fmla="*/ 34988 w 244101"/>
                <a:gd name="connsiteY13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17815 h 378790"/>
                <a:gd name="connsiteX11" fmla="*/ 0 w 244101"/>
                <a:gd name="connsiteY11" fmla="*/ 34988 h 378790"/>
                <a:gd name="connsiteX12" fmla="*/ 34988 w 244101"/>
                <a:gd name="connsiteY12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34988 h 378790"/>
                <a:gd name="connsiteX11" fmla="*/ 34988 w 244101"/>
                <a:gd name="connsiteY11" fmla="*/ 0 h 3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101" h="378790">
                  <a:moveTo>
                    <a:pt x="34988" y="0"/>
                  </a:moveTo>
                  <a:cubicBezTo>
                    <a:pt x="54311" y="0"/>
                    <a:pt x="69976" y="15665"/>
                    <a:pt x="69976" y="34988"/>
                  </a:cubicBezTo>
                  <a:lnTo>
                    <a:pt x="69976" y="141501"/>
                  </a:lnTo>
                  <a:lnTo>
                    <a:pt x="77917" y="139898"/>
                  </a:lnTo>
                  <a:lnTo>
                    <a:pt x="166184" y="139898"/>
                  </a:lnTo>
                  <a:cubicBezTo>
                    <a:pt x="209216" y="139898"/>
                    <a:pt x="244101" y="174783"/>
                    <a:pt x="244101" y="217815"/>
                  </a:cubicBezTo>
                  <a:lnTo>
                    <a:pt x="244101" y="300873"/>
                  </a:lnTo>
                  <a:cubicBezTo>
                    <a:pt x="244101" y="343905"/>
                    <a:pt x="209216" y="378790"/>
                    <a:pt x="166184" y="378790"/>
                  </a:cubicBezTo>
                  <a:lnTo>
                    <a:pt x="77917" y="378790"/>
                  </a:lnTo>
                  <a:cubicBezTo>
                    <a:pt x="34885" y="378790"/>
                    <a:pt x="0" y="343905"/>
                    <a:pt x="0" y="300873"/>
                  </a:cubicBezTo>
                  <a:lnTo>
                    <a:pt x="0" y="34988"/>
                  </a:lnTo>
                  <a:cubicBezTo>
                    <a:pt x="0" y="15665"/>
                    <a:pt x="15665" y="0"/>
                    <a:pt x="34988" y="0"/>
                  </a:cubicBezTo>
                  <a:close/>
                </a:path>
              </a:pathLst>
            </a:custGeom>
            <a:solidFill>
              <a:srgbClr val="FFCC99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4" name="四角形: 上の 2 つの角を丸める 13">
              <a:extLst>
                <a:ext uri="{FF2B5EF4-FFF2-40B4-BE49-F238E27FC236}">
                  <a16:creationId xmlns:a16="http://schemas.microsoft.com/office/drawing/2014/main" id="{C2F1613D-7B57-3514-4A93-71A98B99A00E}"/>
                </a:ext>
              </a:extLst>
            </p:cNvPr>
            <p:cNvSpPr/>
            <p:nvPr/>
          </p:nvSpPr>
          <p:spPr bwMode="auto">
            <a:xfrm rot="11941697">
              <a:off x="2014072" y="8024985"/>
              <a:ext cx="304834" cy="7872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sp>
        <p:nvSpPr>
          <p:cNvPr id="15363" name="吹き出し: 角を丸めた四角形 15362">
            <a:extLst>
              <a:ext uri="{FF2B5EF4-FFF2-40B4-BE49-F238E27FC236}">
                <a16:creationId xmlns:a16="http://schemas.microsoft.com/office/drawing/2014/main" id="{8BDBB3EB-B1C4-A028-1D43-B4B9E46BCB74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3200" b="1" dirty="0">
                <a:latin typeface="+mj-ea"/>
                <a:ea typeface="+mj-ea"/>
              </a:rPr>
              <a:t>ヒント</a:t>
            </a:r>
            <a:br>
              <a:rPr lang="en-US" altLang="ja-JP" sz="3200" b="1" dirty="0">
                <a:latin typeface="+mj-ea"/>
                <a:ea typeface="+mj-ea"/>
              </a:rPr>
            </a:br>
            <a:endParaRPr lang="en-US" altLang="ja-JP" sz="3200" b="1" dirty="0">
              <a:latin typeface="+mj-ea"/>
              <a:ea typeface="+mj-ea"/>
            </a:endParaRPr>
          </a:p>
          <a:p>
            <a:pPr algn="ctr"/>
            <a:r>
              <a:rPr lang="ja-JP" altLang="en-US" sz="3200" b="1" dirty="0">
                <a:latin typeface="+mj-ea"/>
                <a:ea typeface="+mj-ea"/>
              </a:rPr>
              <a:t>歌</a:t>
            </a:r>
          </a:p>
        </p:txBody>
      </p:sp>
    </p:spTree>
    <p:extLst>
      <p:ext uri="{BB962C8B-B14F-4D97-AF65-F5344CB8AC3E}">
        <p14:creationId xmlns:p14="http://schemas.microsoft.com/office/powerpoint/2010/main" val="3154953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F6A714E-794B-B98D-6D4E-F71650DB971F}"/>
              </a:ext>
            </a:extLst>
          </p:cNvPr>
          <p:cNvSpPr txBox="1"/>
          <p:nvPr/>
        </p:nvSpPr>
        <p:spPr>
          <a:xfrm>
            <a:off x="1961048" y="233645"/>
            <a:ext cx="572464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solidFill>
                  <a:srgbClr val="FF0000"/>
                </a:solidFill>
                <a:latin typeface="+mj-ea"/>
                <a:ea typeface="+mj-ea"/>
              </a:rPr>
              <a:t>答え⑩チューリップ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87AE82D-EB64-1F99-A352-ED1E91E43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59" y="1125418"/>
            <a:ext cx="6557678" cy="49182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5734EE1A-B283-1E87-9AA5-F59B3943CC36}"/>
              </a:ext>
            </a:extLst>
          </p:cNvPr>
          <p:cNvGrpSpPr/>
          <p:nvPr/>
        </p:nvGrpSpPr>
        <p:grpSpPr>
          <a:xfrm>
            <a:off x="10434712" y="4398530"/>
            <a:ext cx="965654" cy="1628613"/>
            <a:chOff x="1003320" y="6592466"/>
            <a:chExt cx="1331771" cy="2246083"/>
          </a:xfrm>
        </p:grpSpPr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7D79BEC9-86FB-B24C-7AD2-DB360C9D3B95}"/>
                </a:ext>
              </a:extLst>
            </p:cNvPr>
            <p:cNvSpPr/>
            <p:nvPr/>
          </p:nvSpPr>
          <p:spPr bwMode="auto">
            <a:xfrm>
              <a:off x="1015259" y="6592466"/>
              <a:ext cx="1304973" cy="1391036"/>
            </a:xfrm>
            <a:prstGeom prst="ellipse">
              <a:avLst/>
            </a:pr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四角形: 上の 2 つの角を丸める 5">
              <a:extLst>
                <a:ext uri="{FF2B5EF4-FFF2-40B4-BE49-F238E27FC236}">
                  <a16:creationId xmlns:a16="http://schemas.microsoft.com/office/drawing/2014/main" id="{923F7012-9E7A-0D2D-84C4-DC45600F9EDD}"/>
                </a:ext>
              </a:extLst>
            </p:cNvPr>
            <p:cNvSpPr/>
            <p:nvPr/>
          </p:nvSpPr>
          <p:spPr bwMode="auto">
            <a:xfrm>
              <a:off x="1109366" y="8058358"/>
              <a:ext cx="1102808" cy="780191"/>
            </a:xfrm>
            <a:prstGeom prst="round2SameRect">
              <a:avLst>
                <a:gd name="adj1" fmla="val 43898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81690D17-9F63-B92E-3123-55D65DF2AD36}"/>
                </a:ext>
              </a:extLst>
            </p:cNvPr>
            <p:cNvGrpSpPr/>
            <p:nvPr/>
          </p:nvGrpSpPr>
          <p:grpSpPr>
            <a:xfrm>
              <a:off x="1003320" y="6742581"/>
              <a:ext cx="1331771" cy="1425059"/>
              <a:chOff x="4443712" y="847868"/>
              <a:chExt cx="986061" cy="1055133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40F70A4B-E279-E970-0422-AC7E8B6AB504}"/>
                  </a:ext>
                </a:extLst>
              </p:cNvPr>
              <p:cNvGrpSpPr/>
              <p:nvPr/>
            </p:nvGrpSpPr>
            <p:grpSpPr>
              <a:xfrm rot="900000" flipH="1">
                <a:off x="5221288" y="1211107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4" name="楕円 23">
                  <a:extLst>
                    <a:ext uri="{FF2B5EF4-FFF2-40B4-BE49-F238E27FC236}">
                      <a16:creationId xmlns:a16="http://schemas.microsoft.com/office/drawing/2014/main" id="{39681C51-7FAE-81F8-D959-3AB5F9092002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" name="楕円 24">
                  <a:extLst>
                    <a:ext uri="{FF2B5EF4-FFF2-40B4-BE49-F238E27FC236}">
                      <a16:creationId xmlns:a16="http://schemas.microsoft.com/office/drawing/2014/main" id="{73ADBA68-BB7C-3C53-DDC0-3051DA5B5FC2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3C09E270-F678-D125-927E-C8663C5BF1C9}"/>
                  </a:ext>
                </a:extLst>
              </p:cNvPr>
              <p:cNvGrpSpPr/>
              <p:nvPr/>
            </p:nvGrpSpPr>
            <p:grpSpPr>
              <a:xfrm rot="20700000">
                <a:off x="4443712" y="1211106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2" name="楕円 21">
                  <a:extLst>
                    <a:ext uri="{FF2B5EF4-FFF2-40B4-BE49-F238E27FC236}">
                      <a16:creationId xmlns:a16="http://schemas.microsoft.com/office/drawing/2014/main" id="{91E7843A-11C6-D2F9-C21A-9D239B7806ED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楕円 22">
                  <a:extLst>
                    <a:ext uri="{FF2B5EF4-FFF2-40B4-BE49-F238E27FC236}">
                      <a16:creationId xmlns:a16="http://schemas.microsoft.com/office/drawing/2014/main" id="{882DC8AE-7357-B48C-60C2-A58BB9E58A45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9" name="台形 18">
                <a:extLst>
                  <a:ext uri="{FF2B5EF4-FFF2-40B4-BE49-F238E27FC236}">
                    <a16:creationId xmlns:a16="http://schemas.microsoft.com/office/drawing/2014/main" id="{99D17160-D55A-5DBA-07D8-AA10F3B48C09}"/>
                  </a:ext>
                </a:extLst>
              </p:cNvPr>
              <p:cNvSpPr/>
              <p:nvPr/>
            </p:nvSpPr>
            <p:spPr bwMode="auto">
              <a:xfrm>
                <a:off x="4830603" y="1716779"/>
                <a:ext cx="199788" cy="186222"/>
              </a:xfrm>
              <a:prstGeom prst="trapezoid">
                <a:avLst>
                  <a:gd name="adj" fmla="val 17426"/>
                </a:avLst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楕円 19">
                <a:extLst>
                  <a:ext uri="{FF2B5EF4-FFF2-40B4-BE49-F238E27FC236}">
                    <a16:creationId xmlns:a16="http://schemas.microsoft.com/office/drawing/2014/main" id="{6A142122-2F27-D26F-24DC-FB3C70F6B9E7}"/>
                  </a:ext>
                </a:extLst>
              </p:cNvPr>
              <p:cNvSpPr/>
              <p:nvPr/>
            </p:nvSpPr>
            <p:spPr bwMode="auto">
              <a:xfrm>
                <a:off x="4525452" y="847868"/>
                <a:ext cx="810090" cy="918851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楕円 20">
                <a:extLst>
                  <a:ext uri="{FF2B5EF4-FFF2-40B4-BE49-F238E27FC236}">
                    <a16:creationId xmlns:a16="http://schemas.microsoft.com/office/drawing/2014/main" id="{85102193-69A8-0E1E-73F4-10EF603BD492}"/>
                  </a:ext>
                </a:extLst>
              </p:cNvPr>
              <p:cNvSpPr/>
              <p:nvPr/>
            </p:nvSpPr>
            <p:spPr bwMode="auto">
              <a:xfrm>
                <a:off x="4895997" y="1482389"/>
                <a:ext cx="81490" cy="45719"/>
              </a:xfrm>
              <a:prstGeom prst="ellipse">
                <a:avLst/>
              </a:prstGeom>
              <a:solidFill>
                <a:srgbClr val="FF9933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9D1F9D2B-F3BF-FDF1-BE90-D417E2D21B8C}"/>
                </a:ext>
              </a:extLst>
            </p:cNvPr>
            <p:cNvSpPr/>
            <p:nvPr/>
          </p:nvSpPr>
          <p:spPr bwMode="auto">
            <a:xfrm>
              <a:off x="1451711" y="8024502"/>
              <a:ext cx="418118" cy="195502"/>
            </a:xfrm>
            <a:custGeom>
              <a:avLst/>
              <a:gdLst>
                <a:gd name="connsiteX0" fmla="*/ 565746 w 588578"/>
                <a:gd name="connsiteY0" fmla="*/ 0 h 275205"/>
                <a:gd name="connsiteX1" fmla="*/ 584150 w 588578"/>
                <a:gd name="connsiteY1" fmla="*/ 48979 h 275205"/>
                <a:gd name="connsiteX2" fmla="*/ 505055 w 588578"/>
                <a:gd name="connsiteY2" fmla="*/ 254267 h 275205"/>
                <a:gd name="connsiteX3" fmla="*/ 339750 w 588578"/>
                <a:gd name="connsiteY3" fmla="*/ 254598 h 275205"/>
                <a:gd name="connsiteX4" fmla="*/ 294289 w 588578"/>
                <a:gd name="connsiteY4" fmla="*/ 224472 h 275205"/>
                <a:gd name="connsiteX5" fmla="*/ 248827 w 588578"/>
                <a:gd name="connsiteY5" fmla="*/ 254598 h 275205"/>
                <a:gd name="connsiteX6" fmla="*/ 83521 w 588578"/>
                <a:gd name="connsiteY6" fmla="*/ 254267 h 275205"/>
                <a:gd name="connsiteX7" fmla="*/ 4428 w 588578"/>
                <a:gd name="connsiteY7" fmla="*/ 48980 h 275205"/>
                <a:gd name="connsiteX8" fmla="*/ 22831 w 588578"/>
                <a:gd name="connsiteY8" fmla="*/ 1 h 275205"/>
                <a:gd name="connsiteX9" fmla="*/ 85844 w 588578"/>
                <a:gd name="connsiteY9" fmla="*/ 49269 h 275205"/>
                <a:gd name="connsiteX10" fmla="*/ 170570 w 588578"/>
                <a:gd name="connsiteY10" fmla="*/ 103495 h 275205"/>
                <a:gd name="connsiteX11" fmla="*/ 259894 w 588578"/>
                <a:gd name="connsiteY11" fmla="*/ 149756 h 275205"/>
                <a:gd name="connsiteX12" fmla="*/ 294288 w 588578"/>
                <a:gd name="connsiteY12" fmla="*/ 163638 h 275205"/>
                <a:gd name="connsiteX13" fmla="*/ 328682 w 588578"/>
                <a:gd name="connsiteY13" fmla="*/ 149756 h 275205"/>
                <a:gd name="connsiteX14" fmla="*/ 418006 w 588578"/>
                <a:gd name="connsiteY14" fmla="*/ 103494 h 275205"/>
                <a:gd name="connsiteX15" fmla="*/ 502732 w 588578"/>
                <a:gd name="connsiteY15" fmla="*/ 49268 h 27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578" h="275205">
                  <a:moveTo>
                    <a:pt x="565746" y="0"/>
                  </a:moveTo>
                  <a:lnTo>
                    <a:pt x="584150" y="48979"/>
                  </a:lnTo>
                  <a:cubicBezTo>
                    <a:pt x="600349" y="133431"/>
                    <a:pt x="571682" y="215800"/>
                    <a:pt x="505055" y="254267"/>
                  </a:cubicBezTo>
                  <a:cubicBezTo>
                    <a:pt x="455084" y="283118"/>
                    <a:pt x="394404" y="281129"/>
                    <a:pt x="339750" y="254598"/>
                  </a:cubicBezTo>
                  <a:lnTo>
                    <a:pt x="294289" y="224472"/>
                  </a:lnTo>
                  <a:lnTo>
                    <a:pt x="248827" y="254598"/>
                  </a:lnTo>
                  <a:cubicBezTo>
                    <a:pt x="194172" y="281129"/>
                    <a:pt x="133492" y="283118"/>
                    <a:pt x="83521" y="254267"/>
                  </a:cubicBezTo>
                  <a:cubicBezTo>
                    <a:pt x="16894" y="215800"/>
                    <a:pt x="-11772" y="133431"/>
                    <a:pt x="4428" y="48980"/>
                  </a:cubicBezTo>
                  <a:lnTo>
                    <a:pt x="22831" y="1"/>
                  </a:lnTo>
                  <a:lnTo>
                    <a:pt x="85844" y="49269"/>
                  </a:lnTo>
                  <a:cubicBezTo>
                    <a:pt x="112447" y="68108"/>
                    <a:pt x="140760" y="86284"/>
                    <a:pt x="170570" y="103495"/>
                  </a:cubicBezTo>
                  <a:cubicBezTo>
                    <a:pt x="200381" y="120706"/>
                    <a:pt x="230277" y="136138"/>
                    <a:pt x="259894" y="149756"/>
                  </a:cubicBezTo>
                  <a:lnTo>
                    <a:pt x="294288" y="163638"/>
                  </a:lnTo>
                  <a:lnTo>
                    <a:pt x="328682" y="149756"/>
                  </a:lnTo>
                  <a:cubicBezTo>
                    <a:pt x="358300" y="136138"/>
                    <a:pt x="388196" y="120705"/>
                    <a:pt x="418006" y="103494"/>
                  </a:cubicBezTo>
                  <a:cubicBezTo>
                    <a:pt x="447818" y="86283"/>
                    <a:pt x="476131" y="68109"/>
                    <a:pt x="502732" y="49268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F1F44B88-BFDD-F228-D25B-71AAF4B7F9A8}"/>
                </a:ext>
              </a:extLst>
            </p:cNvPr>
            <p:cNvSpPr/>
            <p:nvPr/>
          </p:nvSpPr>
          <p:spPr bwMode="auto">
            <a:xfrm flipH="1">
              <a:off x="1121604" y="6727422"/>
              <a:ext cx="1085054" cy="457707"/>
            </a:xfrm>
            <a:custGeom>
              <a:avLst/>
              <a:gdLst>
                <a:gd name="connsiteX0" fmla="*/ 434951 w 1018003"/>
                <a:gd name="connsiteY0" fmla="*/ 352 h 437067"/>
                <a:gd name="connsiteX1" fmla="*/ 210671 w 1018003"/>
                <a:gd name="connsiteY1" fmla="*/ 73010 h 437067"/>
                <a:gd name="connsiteX2" fmla="*/ 12311 w 1018003"/>
                <a:gd name="connsiteY2" fmla="*/ 381564 h 437067"/>
                <a:gd name="connsiteX3" fmla="*/ 378707 w 1018003"/>
                <a:gd name="connsiteY3" fmla="*/ 364056 h 437067"/>
                <a:gd name="connsiteX4" fmla="*/ 482018 w 1018003"/>
                <a:gd name="connsiteY4" fmla="*/ 289161 h 437067"/>
                <a:gd name="connsiteX5" fmla="*/ 509001 w 1018003"/>
                <a:gd name="connsiteY5" fmla="*/ 257945 h 437067"/>
                <a:gd name="connsiteX6" fmla="*/ 535985 w 1018003"/>
                <a:gd name="connsiteY6" fmla="*/ 289162 h 437067"/>
                <a:gd name="connsiteX7" fmla="*/ 639297 w 1018003"/>
                <a:gd name="connsiteY7" fmla="*/ 364057 h 437067"/>
                <a:gd name="connsiteX8" fmla="*/ 1005692 w 1018003"/>
                <a:gd name="connsiteY8" fmla="*/ 381565 h 437067"/>
                <a:gd name="connsiteX9" fmla="*/ 807332 w 1018003"/>
                <a:gd name="connsiteY9" fmla="*/ 73011 h 437067"/>
                <a:gd name="connsiteX10" fmla="*/ 583052 w 1018003"/>
                <a:gd name="connsiteY10" fmla="*/ 353 h 437067"/>
                <a:gd name="connsiteX11" fmla="*/ 536137 w 1018003"/>
                <a:gd name="connsiteY11" fmla="*/ 1983 h 437067"/>
                <a:gd name="connsiteX12" fmla="*/ 509004 w 1018003"/>
                <a:gd name="connsiteY12" fmla="*/ 8504 h 437067"/>
                <a:gd name="connsiteX13" fmla="*/ 481867 w 1018003"/>
                <a:gd name="connsiteY13" fmla="*/ 1982 h 437067"/>
                <a:gd name="connsiteX14" fmla="*/ 434951 w 1018003"/>
                <a:gd name="connsiteY14" fmla="*/ 352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003" h="437067">
                  <a:moveTo>
                    <a:pt x="434951" y="352"/>
                  </a:moveTo>
                  <a:cubicBezTo>
                    <a:pt x="368647" y="3521"/>
                    <a:pt x="288648" y="27991"/>
                    <a:pt x="210671" y="73010"/>
                  </a:cubicBezTo>
                  <a:cubicBezTo>
                    <a:pt x="54718" y="163050"/>
                    <a:pt x="-34091" y="301194"/>
                    <a:pt x="12311" y="381564"/>
                  </a:cubicBezTo>
                  <a:cubicBezTo>
                    <a:pt x="58712" y="461934"/>
                    <a:pt x="222753" y="454095"/>
                    <a:pt x="378707" y="364056"/>
                  </a:cubicBezTo>
                  <a:cubicBezTo>
                    <a:pt x="417695" y="341546"/>
                    <a:pt x="452487" y="316029"/>
                    <a:pt x="482018" y="289161"/>
                  </a:cubicBezTo>
                  <a:lnTo>
                    <a:pt x="509001" y="257945"/>
                  </a:lnTo>
                  <a:lnTo>
                    <a:pt x="535985" y="289162"/>
                  </a:lnTo>
                  <a:cubicBezTo>
                    <a:pt x="565517" y="316030"/>
                    <a:pt x="600308" y="341547"/>
                    <a:pt x="639297" y="364057"/>
                  </a:cubicBezTo>
                  <a:cubicBezTo>
                    <a:pt x="795250" y="454096"/>
                    <a:pt x="959291" y="461935"/>
                    <a:pt x="1005692" y="381565"/>
                  </a:cubicBezTo>
                  <a:cubicBezTo>
                    <a:pt x="1052094" y="301195"/>
                    <a:pt x="963285" y="163051"/>
                    <a:pt x="807332" y="73011"/>
                  </a:cubicBezTo>
                  <a:cubicBezTo>
                    <a:pt x="729355" y="27992"/>
                    <a:pt x="649357" y="3522"/>
                    <a:pt x="583052" y="353"/>
                  </a:cubicBezTo>
                  <a:cubicBezTo>
                    <a:pt x="566476" y="-439"/>
                    <a:pt x="550756" y="101"/>
                    <a:pt x="536137" y="1983"/>
                  </a:cubicBezTo>
                  <a:lnTo>
                    <a:pt x="509004" y="8504"/>
                  </a:lnTo>
                  <a:lnTo>
                    <a:pt x="481867" y="1982"/>
                  </a:lnTo>
                  <a:cubicBezTo>
                    <a:pt x="467248" y="100"/>
                    <a:pt x="451527" y="-440"/>
                    <a:pt x="434951" y="352"/>
                  </a:cubicBezTo>
                  <a:close/>
                </a:path>
              </a:pathLst>
            </a:cu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10" name="アーチ 9">
              <a:extLst>
                <a:ext uri="{FF2B5EF4-FFF2-40B4-BE49-F238E27FC236}">
                  <a16:creationId xmlns:a16="http://schemas.microsoft.com/office/drawing/2014/main" id="{8F53B990-5C6B-8AD8-FF2E-8147FD7B2AD1}"/>
                </a:ext>
              </a:extLst>
            </p:cNvPr>
            <p:cNvSpPr/>
            <p:nvPr/>
          </p:nvSpPr>
          <p:spPr bwMode="auto">
            <a:xfrm>
              <a:off x="1788450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アーチ 10">
              <a:extLst>
                <a:ext uri="{FF2B5EF4-FFF2-40B4-BE49-F238E27FC236}">
                  <a16:creationId xmlns:a16="http://schemas.microsoft.com/office/drawing/2014/main" id="{978DFD0B-025A-534E-0C1B-B3E56DCA4EB7}"/>
                </a:ext>
              </a:extLst>
            </p:cNvPr>
            <p:cNvSpPr/>
            <p:nvPr/>
          </p:nvSpPr>
          <p:spPr bwMode="auto">
            <a:xfrm>
              <a:off x="1204015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月 11">
              <a:extLst>
                <a:ext uri="{FF2B5EF4-FFF2-40B4-BE49-F238E27FC236}">
                  <a16:creationId xmlns:a16="http://schemas.microsoft.com/office/drawing/2014/main" id="{F46D9E6F-8310-9E44-480C-5305615BBD27}"/>
                </a:ext>
              </a:extLst>
            </p:cNvPr>
            <p:cNvSpPr/>
            <p:nvPr/>
          </p:nvSpPr>
          <p:spPr bwMode="auto">
            <a:xfrm>
              <a:off x="1051855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月 12">
              <a:extLst>
                <a:ext uri="{FF2B5EF4-FFF2-40B4-BE49-F238E27FC236}">
                  <a16:creationId xmlns:a16="http://schemas.microsoft.com/office/drawing/2014/main" id="{D564627D-92A8-8EEB-B9A8-5E9202F6B926}"/>
                </a:ext>
              </a:extLst>
            </p:cNvPr>
            <p:cNvSpPr/>
            <p:nvPr/>
          </p:nvSpPr>
          <p:spPr bwMode="auto">
            <a:xfrm flipH="1">
              <a:off x="2106062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二等辺三角形 16">
              <a:extLst>
                <a:ext uri="{FF2B5EF4-FFF2-40B4-BE49-F238E27FC236}">
                  <a16:creationId xmlns:a16="http://schemas.microsoft.com/office/drawing/2014/main" id="{4B1D4416-6BD7-0ACC-0108-1C8D24322861}"/>
                </a:ext>
              </a:extLst>
            </p:cNvPr>
            <p:cNvSpPr/>
            <p:nvPr/>
          </p:nvSpPr>
          <p:spPr bwMode="auto">
            <a:xfrm rot="10800000" flipH="1">
              <a:off x="1514910" y="7754277"/>
              <a:ext cx="291720" cy="135840"/>
            </a:xfrm>
            <a:custGeom>
              <a:avLst/>
              <a:gdLst>
                <a:gd name="connsiteX0" fmla="*/ 0 w 313117"/>
                <a:gd name="connsiteY0" fmla="*/ 210522 h 210522"/>
                <a:gd name="connsiteX1" fmla="*/ 156559 w 313117"/>
                <a:gd name="connsiteY1" fmla="*/ 0 h 210522"/>
                <a:gd name="connsiteX2" fmla="*/ 313117 w 313117"/>
                <a:gd name="connsiteY2" fmla="*/ 210522 h 210522"/>
                <a:gd name="connsiteX3" fmla="*/ 0 w 313117"/>
                <a:gd name="connsiteY3" fmla="*/ 210522 h 210522"/>
                <a:gd name="connsiteX0" fmla="*/ 2016 w 315133"/>
                <a:gd name="connsiteY0" fmla="*/ 210522 h 216310"/>
                <a:gd name="connsiteX1" fmla="*/ 158575 w 315133"/>
                <a:gd name="connsiteY1" fmla="*/ 0 h 216310"/>
                <a:gd name="connsiteX2" fmla="*/ 315133 w 315133"/>
                <a:gd name="connsiteY2" fmla="*/ 210522 h 216310"/>
                <a:gd name="connsiteX3" fmla="*/ 2016 w 315133"/>
                <a:gd name="connsiteY3" fmla="*/ 210522 h 216310"/>
                <a:gd name="connsiteX0" fmla="*/ 2016 w 316347"/>
                <a:gd name="connsiteY0" fmla="*/ 210522 h 223109"/>
                <a:gd name="connsiteX1" fmla="*/ 158575 w 316347"/>
                <a:gd name="connsiteY1" fmla="*/ 0 h 223109"/>
                <a:gd name="connsiteX2" fmla="*/ 315133 w 316347"/>
                <a:gd name="connsiteY2" fmla="*/ 210522 h 223109"/>
                <a:gd name="connsiteX3" fmla="*/ 2016 w 316347"/>
                <a:gd name="connsiteY3" fmla="*/ 210522 h 223109"/>
                <a:gd name="connsiteX0" fmla="*/ 2160 w 316585"/>
                <a:gd name="connsiteY0" fmla="*/ 210526 h 223113"/>
                <a:gd name="connsiteX1" fmla="*/ 158719 w 316585"/>
                <a:gd name="connsiteY1" fmla="*/ 4 h 223113"/>
                <a:gd name="connsiteX2" fmla="*/ 315277 w 316585"/>
                <a:gd name="connsiteY2" fmla="*/ 210526 h 223113"/>
                <a:gd name="connsiteX3" fmla="*/ 2160 w 316585"/>
                <a:gd name="connsiteY3" fmla="*/ 210526 h 2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85" h="223113">
                  <a:moveTo>
                    <a:pt x="2160" y="210526"/>
                  </a:moveTo>
                  <a:cubicBezTo>
                    <a:pt x="-17092" y="197502"/>
                    <a:pt x="97008" y="-1114"/>
                    <a:pt x="158719" y="4"/>
                  </a:cubicBezTo>
                  <a:cubicBezTo>
                    <a:pt x="220430" y="1122"/>
                    <a:pt x="329766" y="190358"/>
                    <a:pt x="315277" y="210526"/>
                  </a:cubicBezTo>
                  <a:cubicBezTo>
                    <a:pt x="300788" y="230694"/>
                    <a:pt x="21412" y="223550"/>
                    <a:pt x="2160" y="210526"/>
                  </a:cubicBezTo>
                  <a:close/>
                </a:path>
              </a:pathLst>
            </a:custGeom>
            <a:solidFill>
              <a:srgbClr val="FF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62C87220-A0BB-59C2-180D-5C6509BA0F6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310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BDA22F53-5509-7E80-8C46-BC20C10AC4EC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692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</p:grpSp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485C7DA7-AAC2-C051-CD43-138FC1363802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2800" b="1" dirty="0">
                <a:latin typeface="+mj-ea"/>
                <a:ea typeface="+mj-ea"/>
              </a:rPr>
              <a:t>とても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キュート</a:t>
            </a:r>
            <a:endParaRPr lang="en-US" altLang="ja-JP" sz="28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46863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52D2F758-6243-DD08-697D-37589BB3296D}"/>
              </a:ext>
            </a:extLst>
          </p:cNvPr>
          <p:cNvSpPr txBox="1"/>
          <p:nvPr/>
        </p:nvSpPr>
        <p:spPr>
          <a:xfrm>
            <a:off x="361096" y="1200045"/>
            <a:ext cx="11469807" cy="2554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8000" b="1" dirty="0">
                <a:solidFill>
                  <a:schemeClr val="bg1"/>
                </a:solidFill>
                <a:latin typeface="+mj-ea"/>
                <a:ea typeface="+mj-ea"/>
              </a:rPr>
              <a:t>お疲れさまでした</a:t>
            </a:r>
            <a:endParaRPr lang="en-US" altLang="ja-JP" sz="80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 algn="ctr"/>
            <a:r>
              <a:rPr kumimoji="1" lang="ja-JP" altLang="en-US" sz="8000" b="1" dirty="0">
                <a:solidFill>
                  <a:srgbClr val="FFFF00"/>
                </a:solidFill>
                <a:latin typeface="+mj-ea"/>
                <a:ea typeface="+mj-ea"/>
              </a:rPr>
              <a:t>何問正解できましたか？</a:t>
            </a:r>
            <a:endParaRPr kumimoji="1" lang="en-US" altLang="ja-JP" sz="8000" b="1" dirty="0">
              <a:solidFill>
                <a:srgbClr val="FFFF00"/>
              </a:solidFill>
              <a:latin typeface="+mj-ea"/>
              <a:ea typeface="+mj-ea"/>
            </a:endParaRP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A26FD4A2-800D-5922-E311-E89A05EF907D}"/>
              </a:ext>
            </a:extLst>
          </p:cNvPr>
          <p:cNvGrpSpPr/>
          <p:nvPr/>
        </p:nvGrpSpPr>
        <p:grpSpPr>
          <a:xfrm>
            <a:off x="10155522" y="4398530"/>
            <a:ext cx="1298921" cy="2190681"/>
            <a:chOff x="1003320" y="6592466"/>
            <a:chExt cx="1331771" cy="2246083"/>
          </a:xfrm>
        </p:grpSpPr>
        <p:sp>
          <p:nvSpPr>
            <p:cNvPr id="4" name="楕円 3">
              <a:extLst>
                <a:ext uri="{FF2B5EF4-FFF2-40B4-BE49-F238E27FC236}">
                  <a16:creationId xmlns:a16="http://schemas.microsoft.com/office/drawing/2014/main" id="{5B37036C-028A-64B5-D3CF-C0B52253F770}"/>
                </a:ext>
              </a:extLst>
            </p:cNvPr>
            <p:cNvSpPr/>
            <p:nvPr/>
          </p:nvSpPr>
          <p:spPr bwMode="auto">
            <a:xfrm>
              <a:off x="1015259" y="6592466"/>
              <a:ext cx="1304973" cy="1391036"/>
            </a:xfrm>
            <a:prstGeom prst="ellipse">
              <a:avLst/>
            </a:pr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" name="四角形: 上の 2 つの角を丸める 4">
              <a:extLst>
                <a:ext uri="{FF2B5EF4-FFF2-40B4-BE49-F238E27FC236}">
                  <a16:creationId xmlns:a16="http://schemas.microsoft.com/office/drawing/2014/main" id="{2A5DC04B-54C4-F857-1422-DBBD79200D20}"/>
                </a:ext>
              </a:extLst>
            </p:cNvPr>
            <p:cNvSpPr/>
            <p:nvPr/>
          </p:nvSpPr>
          <p:spPr bwMode="auto">
            <a:xfrm>
              <a:off x="1109366" y="8058358"/>
              <a:ext cx="1102808" cy="780191"/>
            </a:xfrm>
            <a:prstGeom prst="round2SameRect">
              <a:avLst>
                <a:gd name="adj1" fmla="val 43898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C71915F8-C0AE-F24F-AF5F-7A597FAB334F}"/>
                </a:ext>
              </a:extLst>
            </p:cNvPr>
            <p:cNvGrpSpPr/>
            <p:nvPr/>
          </p:nvGrpSpPr>
          <p:grpSpPr>
            <a:xfrm>
              <a:off x="1003320" y="6742581"/>
              <a:ext cx="1331771" cy="1425059"/>
              <a:chOff x="4443712" y="847868"/>
              <a:chExt cx="986061" cy="1055133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4B35A9FE-9E71-77DC-F52B-2C2C966CD7C6}"/>
                  </a:ext>
                </a:extLst>
              </p:cNvPr>
              <p:cNvGrpSpPr/>
              <p:nvPr/>
            </p:nvGrpSpPr>
            <p:grpSpPr>
              <a:xfrm rot="900000" flipH="1">
                <a:off x="5221288" y="1211107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4" name="楕円 23">
                  <a:extLst>
                    <a:ext uri="{FF2B5EF4-FFF2-40B4-BE49-F238E27FC236}">
                      <a16:creationId xmlns:a16="http://schemas.microsoft.com/office/drawing/2014/main" id="{3841FCA2-3D54-3662-9F15-2F160F68B083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" name="楕円 24">
                  <a:extLst>
                    <a:ext uri="{FF2B5EF4-FFF2-40B4-BE49-F238E27FC236}">
                      <a16:creationId xmlns:a16="http://schemas.microsoft.com/office/drawing/2014/main" id="{0F9F5C92-9BEA-729A-7D4A-1053AACC30B6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E2701A50-5110-C63A-150C-BB338ECB7B49}"/>
                  </a:ext>
                </a:extLst>
              </p:cNvPr>
              <p:cNvGrpSpPr/>
              <p:nvPr/>
            </p:nvGrpSpPr>
            <p:grpSpPr>
              <a:xfrm rot="20700000">
                <a:off x="4443712" y="1211106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2" name="楕円 21">
                  <a:extLst>
                    <a:ext uri="{FF2B5EF4-FFF2-40B4-BE49-F238E27FC236}">
                      <a16:creationId xmlns:a16="http://schemas.microsoft.com/office/drawing/2014/main" id="{6F4DA4C7-DA9D-5B07-0D58-51B51BB08119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楕円 22">
                  <a:extLst>
                    <a:ext uri="{FF2B5EF4-FFF2-40B4-BE49-F238E27FC236}">
                      <a16:creationId xmlns:a16="http://schemas.microsoft.com/office/drawing/2014/main" id="{75C1B8AD-F0A1-D76C-D69A-4F7E7521389B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9" name="台形 18">
                <a:extLst>
                  <a:ext uri="{FF2B5EF4-FFF2-40B4-BE49-F238E27FC236}">
                    <a16:creationId xmlns:a16="http://schemas.microsoft.com/office/drawing/2014/main" id="{5710DB9E-B9F5-00EB-890C-6B17E4EA64DE}"/>
                  </a:ext>
                </a:extLst>
              </p:cNvPr>
              <p:cNvSpPr/>
              <p:nvPr/>
            </p:nvSpPr>
            <p:spPr bwMode="auto">
              <a:xfrm>
                <a:off x="4830603" y="1716779"/>
                <a:ext cx="199788" cy="186222"/>
              </a:xfrm>
              <a:prstGeom prst="trapezoid">
                <a:avLst>
                  <a:gd name="adj" fmla="val 17426"/>
                </a:avLst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楕円 19">
                <a:extLst>
                  <a:ext uri="{FF2B5EF4-FFF2-40B4-BE49-F238E27FC236}">
                    <a16:creationId xmlns:a16="http://schemas.microsoft.com/office/drawing/2014/main" id="{9A5E5B8B-E9B8-2BC7-61A3-88F7D9C3D2B9}"/>
                  </a:ext>
                </a:extLst>
              </p:cNvPr>
              <p:cNvSpPr/>
              <p:nvPr/>
            </p:nvSpPr>
            <p:spPr bwMode="auto">
              <a:xfrm>
                <a:off x="4525452" y="847868"/>
                <a:ext cx="810090" cy="918851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楕円 20">
                <a:extLst>
                  <a:ext uri="{FF2B5EF4-FFF2-40B4-BE49-F238E27FC236}">
                    <a16:creationId xmlns:a16="http://schemas.microsoft.com/office/drawing/2014/main" id="{5172DE49-28E8-04BE-AA34-7226578AF75D}"/>
                  </a:ext>
                </a:extLst>
              </p:cNvPr>
              <p:cNvSpPr/>
              <p:nvPr/>
            </p:nvSpPr>
            <p:spPr bwMode="auto">
              <a:xfrm>
                <a:off x="4895997" y="1482389"/>
                <a:ext cx="81490" cy="45719"/>
              </a:xfrm>
              <a:prstGeom prst="ellipse">
                <a:avLst/>
              </a:prstGeom>
              <a:solidFill>
                <a:srgbClr val="FF9933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7" name="フリーフォーム: 図形 6">
              <a:extLst>
                <a:ext uri="{FF2B5EF4-FFF2-40B4-BE49-F238E27FC236}">
                  <a16:creationId xmlns:a16="http://schemas.microsoft.com/office/drawing/2014/main" id="{7B80C49F-9473-F7B6-2B4C-A829D0FC4867}"/>
                </a:ext>
              </a:extLst>
            </p:cNvPr>
            <p:cNvSpPr/>
            <p:nvPr/>
          </p:nvSpPr>
          <p:spPr bwMode="auto">
            <a:xfrm>
              <a:off x="1451711" y="8024502"/>
              <a:ext cx="418118" cy="195502"/>
            </a:xfrm>
            <a:custGeom>
              <a:avLst/>
              <a:gdLst>
                <a:gd name="connsiteX0" fmla="*/ 565746 w 588578"/>
                <a:gd name="connsiteY0" fmla="*/ 0 h 275205"/>
                <a:gd name="connsiteX1" fmla="*/ 584150 w 588578"/>
                <a:gd name="connsiteY1" fmla="*/ 48979 h 275205"/>
                <a:gd name="connsiteX2" fmla="*/ 505055 w 588578"/>
                <a:gd name="connsiteY2" fmla="*/ 254267 h 275205"/>
                <a:gd name="connsiteX3" fmla="*/ 339750 w 588578"/>
                <a:gd name="connsiteY3" fmla="*/ 254598 h 275205"/>
                <a:gd name="connsiteX4" fmla="*/ 294289 w 588578"/>
                <a:gd name="connsiteY4" fmla="*/ 224472 h 275205"/>
                <a:gd name="connsiteX5" fmla="*/ 248827 w 588578"/>
                <a:gd name="connsiteY5" fmla="*/ 254598 h 275205"/>
                <a:gd name="connsiteX6" fmla="*/ 83521 w 588578"/>
                <a:gd name="connsiteY6" fmla="*/ 254267 h 275205"/>
                <a:gd name="connsiteX7" fmla="*/ 4428 w 588578"/>
                <a:gd name="connsiteY7" fmla="*/ 48980 h 275205"/>
                <a:gd name="connsiteX8" fmla="*/ 22831 w 588578"/>
                <a:gd name="connsiteY8" fmla="*/ 1 h 275205"/>
                <a:gd name="connsiteX9" fmla="*/ 85844 w 588578"/>
                <a:gd name="connsiteY9" fmla="*/ 49269 h 275205"/>
                <a:gd name="connsiteX10" fmla="*/ 170570 w 588578"/>
                <a:gd name="connsiteY10" fmla="*/ 103495 h 275205"/>
                <a:gd name="connsiteX11" fmla="*/ 259894 w 588578"/>
                <a:gd name="connsiteY11" fmla="*/ 149756 h 275205"/>
                <a:gd name="connsiteX12" fmla="*/ 294288 w 588578"/>
                <a:gd name="connsiteY12" fmla="*/ 163638 h 275205"/>
                <a:gd name="connsiteX13" fmla="*/ 328682 w 588578"/>
                <a:gd name="connsiteY13" fmla="*/ 149756 h 275205"/>
                <a:gd name="connsiteX14" fmla="*/ 418006 w 588578"/>
                <a:gd name="connsiteY14" fmla="*/ 103494 h 275205"/>
                <a:gd name="connsiteX15" fmla="*/ 502732 w 588578"/>
                <a:gd name="connsiteY15" fmla="*/ 49268 h 27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578" h="275205">
                  <a:moveTo>
                    <a:pt x="565746" y="0"/>
                  </a:moveTo>
                  <a:lnTo>
                    <a:pt x="584150" y="48979"/>
                  </a:lnTo>
                  <a:cubicBezTo>
                    <a:pt x="600349" y="133431"/>
                    <a:pt x="571682" y="215800"/>
                    <a:pt x="505055" y="254267"/>
                  </a:cubicBezTo>
                  <a:cubicBezTo>
                    <a:pt x="455084" y="283118"/>
                    <a:pt x="394404" y="281129"/>
                    <a:pt x="339750" y="254598"/>
                  </a:cubicBezTo>
                  <a:lnTo>
                    <a:pt x="294289" y="224472"/>
                  </a:lnTo>
                  <a:lnTo>
                    <a:pt x="248827" y="254598"/>
                  </a:lnTo>
                  <a:cubicBezTo>
                    <a:pt x="194172" y="281129"/>
                    <a:pt x="133492" y="283118"/>
                    <a:pt x="83521" y="254267"/>
                  </a:cubicBezTo>
                  <a:cubicBezTo>
                    <a:pt x="16894" y="215800"/>
                    <a:pt x="-11772" y="133431"/>
                    <a:pt x="4428" y="48980"/>
                  </a:cubicBezTo>
                  <a:lnTo>
                    <a:pt x="22831" y="1"/>
                  </a:lnTo>
                  <a:lnTo>
                    <a:pt x="85844" y="49269"/>
                  </a:lnTo>
                  <a:cubicBezTo>
                    <a:pt x="112447" y="68108"/>
                    <a:pt x="140760" y="86284"/>
                    <a:pt x="170570" y="103495"/>
                  </a:cubicBezTo>
                  <a:cubicBezTo>
                    <a:pt x="200381" y="120706"/>
                    <a:pt x="230277" y="136138"/>
                    <a:pt x="259894" y="149756"/>
                  </a:cubicBezTo>
                  <a:lnTo>
                    <a:pt x="294288" y="163638"/>
                  </a:lnTo>
                  <a:lnTo>
                    <a:pt x="328682" y="149756"/>
                  </a:lnTo>
                  <a:cubicBezTo>
                    <a:pt x="358300" y="136138"/>
                    <a:pt x="388196" y="120705"/>
                    <a:pt x="418006" y="103494"/>
                  </a:cubicBezTo>
                  <a:cubicBezTo>
                    <a:pt x="447818" y="86283"/>
                    <a:pt x="476131" y="68109"/>
                    <a:pt x="502732" y="49268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5BEF186B-E7DD-2067-77F4-B69004160617}"/>
                </a:ext>
              </a:extLst>
            </p:cNvPr>
            <p:cNvSpPr/>
            <p:nvPr/>
          </p:nvSpPr>
          <p:spPr bwMode="auto">
            <a:xfrm flipH="1">
              <a:off x="1121604" y="6727422"/>
              <a:ext cx="1085054" cy="457707"/>
            </a:xfrm>
            <a:custGeom>
              <a:avLst/>
              <a:gdLst>
                <a:gd name="connsiteX0" fmla="*/ 434951 w 1018003"/>
                <a:gd name="connsiteY0" fmla="*/ 352 h 437067"/>
                <a:gd name="connsiteX1" fmla="*/ 210671 w 1018003"/>
                <a:gd name="connsiteY1" fmla="*/ 73010 h 437067"/>
                <a:gd name="connsiteX2" fmla="*/ 12311 w 1018003"/>
                <a:gd name="connsiteY2" fmla="*/ 381564 h 437067"/>
                <a:gd name="connsiteX3" fmla="*/ 378707 w 1018003"/>
                <a:gd name="connsiteY3" fmla="*/ 364056 h 437067"/>
                <a:gd name="connsiteX4" fmla="*/ 482018 w 1018003"/>
                <a:gd name="connsiteY4" fmla="*/ 289161 h 437067"/>
                <a:gd name="connsiteX5" fmla="*/ 509001 w 1018003"/>
                <a:gd name="connsiteY5" fmla="*/ 257945 h 437067"/>
                <a:gd name="connsiteX6" fmla="*/ 535985 w 1018003"/>
                <a:gd name="connsiteY6" fmla="*/ 289162 h 437067"/>
                <a:gd name="connsiteX7" fmla="*/ 639297 w 1018003"/>
                <a:gd name="connsiteY7" fmla="*/ 364057 h 437067"/>
                <a:gd name="connsiteX8" fmla="*/ 1005692 w 1018003"/>
                <a:gd name="connsiteY8" fmla="*/ 381565 h 437067"/>
                <a:gd name="connsiteX9" fmla="*/ 807332 w 1018003"/>
                <a:gd name="connsiteY9" fmla="*/ 73011 h 437067"/>
                <a:gd name="connsiteX10" fmla="*/ 583052 w 1018003"/>
                <a:gd name="connsiteY10" fmla="*/ 353 h 437067"/>
                <a:gd name="connsiteX11" fmla="*/ 536137 w 1018003"/>
                <a:gd name="connsiteY11" fmla="*/ 1983 h 437067"/>
                <a:gd name="connsiteX12" fmla="*/ 509004 w 1018003"/>
                <a:gd name="connsiteY12" fmla="*/ 8504 h 437067"/>
                <a:gd name="connsiteX13" fmla="*/ 481867 w 1018003"/>
                <a:gd name="connsiteY13" fmla="*/ 1982 h 437067"/>
                <a:gd name="connsiteX14" fmla="*/ 434951 w 1018003"/>
                <a:gd name="connsiteY14" fmla="*/ 352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003" h="437067">
                  <a:moveTo>
                    <a:pt x="434951" y="352"/>
                  </a:moveTo>
                  <a:cubicBezTo>
                    <a:pt x="368647" y="3521"/>
                    <a:pt x="288648" y="27991"/>
                    <a:pt x="210671" y="73010"/>
                  </a:cubicBezTo>
                  <a:cubicBezTo>
                    <a:pt x="54718" y="163050"/>
                    <a:pt x="-34091" y="301194"/>
                    <a:pt x="12311" y="381564"/>
                  </a:cubicBezTo>
                  <a:cubicBezTo>
                    <a:pt x="58712" y="461934"/>
                    <a:pt x="222753" y="454095"/>
                    <a:pt x="378707" y="364056"/>
                  </a:cubicBezTo>
                  <a:cubicBezTo>
                    <a:pt x="417695" y="341546"/>
                    <a:pt x="452487" y="316029"/>
                    <a:pt x="482018" y="289161"/>
                  </a:cubicBezTo>
                  <a:lnTo>
                    <a:pt x="509001" y="257945"/>
                  </a:lnTo>
                  <a:lnTo>
                    <a:pt x="535985" y="289162"/>
                  </a:lnTo>
                  <a:cubicBezTo>
                    <a:pt x="565517" y="316030"/>
                    <a:pt x="600308" y="341547"/>
                    <a:pt x="639297" y="364057"/>
                  </a:cubicBezTo>
                  <a:cubicBezTo>
                    <a:pt x="795250" y="454096"/>
                    <a:pt x="959291" y="461935"/>
                    <a:pt x="1005692" y="381565"/>
                  </a:cubicBezTo>
                  <a:cubicBezTo>
                    <a:pt x="1052094" y="301195"/>
                    <a:pt x="963285" y="163051"/>
                    <a:pt x="807332" y="73011"/>
                  </a:cubicBezTo>
                  <a:cubicBezTo>
                    <a:pt x="729355" y="27992"/>
                    <a:pt x="649357" y="3522"/>
                    <a:pt x="583052" y="353"/>
                  </a:cubicBezTo>
                  <a:cubicBezTo>
                    <a:pt x="566476" y="-439"/>
                    <a:pt x="550756" y="101"/>
                    <a:pt x="536137" y="1983"/>
                  </a:cubicBezTo>
                  <a:lnTo>
                    <a:pt x="509004" y="8504"/>
                  </a:lnTo>
                  <a:lnTo>
                    <a:pt x="481867" y="1982"/>
                  </a:lnTo>
                  <a:cubicBezTo>
                    <a:pt x="467248" y="100"/>
                    <a:pt x="451527" y="-440"/>
                    <a:pt x="434951" y="352"/>
                  </a:cubicBezTo>
                  <a:close/>
                </a:path>
              </a:pathLst>
            </a:cu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10" name="アーチ 9">
              <a:extLst>
                <a:ext uri="{FF2B5EF4-FFF2-40B4-BE49-F238E27FC236}">
                  <a16:creationId xmlns:a16="http://schemas.microsoft.com/office/drawing/2014/main" id="{5E8D125E-D03D-0018-DD24-9E1ABCC47A26}"/>
                </a:ext>
              </a:extLst>
            </p:cNvPr>
            <p:cNvSpPr/>
            <p:nvPr/>
          </p:nvSpPr>
          <p:spPr bwMode="auto">
            <a:xfrm>
              <a:off x="1788450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アーチ 10">
              <a:extLst>
                <a:ext uri="{FF2B5EF4-FFF2-40B4-BE49-F238E27FC236}">
                  <a16:creationId xmlns:a16="http://schemas.microsoft.com/office/drawing/2014/main" id="{88964990-30D2-9A64-4BFC-2CF4008C518D}"/>
                </a:ext>
              </a:extLst>
            </p:cNvPr>
            <p:cNvSpPr/>
            <p:nvPr/>
          </p:nvSpPr>
          <p:spPr bwMode="auto">
            <a:xfrm>
              <a:off x="1204015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月 11">
              <a:extLst>
                <a:ext uri="{FF2B5EF4-FFF2-40B4-BE49-F238E27FC236}">
                  <a16:creationId xmlns:a16="http://schemas.microsoft.com/office/drawing/2014/main" id="{134C86AC-1CF5-2C3D-9525-22CA4C3AAD0B}"/>
                </a:ext>
              </a:extLst>
            </p:cNvPr>
            <p:cNvSpPr/>
            <p:nvPr/>
          </p:nvSpPr>
          <p:spPr bwMode="auto">
            <a:xfrm>
              <a:off x="1051855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月 12">
              <a:extLst>
                <a:ext uri="{FF2B5EF4-FFF2-40B4-BE49-F238E27FC236}">
                  <a16:creationId xmlns:a16="http://schemas.microsoft.com/office/drawing/2014/main" id="{4C6130BF-449C-4A07-C1F9-FFFC57B61544}"/>
                </a:ext>
              </a:extLst>
            </p:cNvPr>
            <p:cNvSpPr/>
            <p:nvPr/>
          </p:nvSpPr>
          <p:spPr bwMode="auto">
            <a:xfrm flipH="1">
              <a:off x="2106062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二等辺三角形 16">
              <a:extLst>
                <a:ext uri="{FF2B5EF4-FFF2-40B4-BE49-F238E27FC236}">
                  <a16:creationId xmlns:a16="http://schemas.microsoft.com/office/drawing/2014/main" id="{8E541184-75E0-9E56-A416-02212E06E1AF}"/>
                </a:ext>
              </a:extLst>
            </p:cNvPr>
            <p:cNvSpPr/>
            <p:nvPr/>
          </p:nvSpPr>
          <p:spPr bwMode="auto">
            <a:xfrm rot="10800000" flipH="1">
              <a:off x="1514910" y="7754277"/>
              <a:ext cx="291720" cy="135840"/>
            </a:xfrm>
            <a:custGeom>
              <a:avLst/>
              <a:gdLst>
                <a:gd name="connsiteX0" fmla="*/ 0 w 313117"/>
                <a:gd name="connsiteY0" fmla="*/ 210522 h 210522"/>
                <a:gd name="connsiteX1" fmla="*/ 156559 w 313117"/>
                <a:gd name="connsiteY1" fmla="*/ 0 h 210522"/>
                <a:gd name="connsiteX2" fmla="*/ 313117 w 313117"/>
                <a:gd name="connsiteY2" fmla="*/ 210522 h 210522"/>
                <a:gd name="connsiteX3" fmla="*/ 0 w 313117"/>
                <a:gd name="connsiteY3" fmla="*/ 210522 h 210522"/>
                <a:gd name="connsiteX0" fmla="*/ 2016 w 315133"/>
                <a:gd name="connsiteY0" fmla="*/ 210522 h 216310"/>
                <a:gd name="connsiteX1" fmla="*/ 158575 w 315133"/>
                <a:gd name="connsiteY1" fmla="*/ 0 h 216310"/>
                <a:gd name="connsiteX2" fmla="*/ 315133 w 315133"/>
                <a:gd name="connsiteY2" fmla="*/ 210522 h 216310"/>
                <a:gd name="connsiteX3" fmla="*/ 2016 w 315133"/>
                <a:gd name="connsiteY3" fmla="*/ 210522 h 216310"/>
                <a:gd name="connsiteX0" fmla="*/ 2016 w 316347"/>
                <a:gd name="connsiteY0" fmla="*/ 210522 h 223109"/>
                <a:gd name="connsiteX1" fmla="*/ 158575 w 316347"/>
                <a:gd name="connsiteY1" fmla="*/ 0 h 223109"/>
                <a:gd name="connsiteX2" fmla="*/ 315133 w 316347"/>
                <a:gd name="connsiteY2" fmla="*/ 210522 h 223109"/>
                <a:gd name="connsiteX3" fmla="*/ 2016 w 316347"/>
                <a:gd name="connsiteY3" fmla="*/ 210522 h 223109"/>
                <a:gd name="connsiteX0" fmla="*/ 2160 w 316585"/>
                <a:gd name="connsiteY0" fmla="*/ 210526 h 223113"/>
                <a:gd name="connsiteX1" fmla="*/ 158719 w 316585"/>
                <a:gd name="connsiteY1" fmla="*/ 4 h 223113"/>
                <a:gd name="connsiteX2" fmla="*/ 315277 w 316585"/>
                <a:gd name="connsiteY2" fmla="*/ 210526 h 223113"/>
                <a:gd name="connsiteX3" fmla="*/ 2160 w 316585"/>
                <a:gd name="connsiteY3" fmla="*/ 210526 h 2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85" h="223113">
                  <a:moveTo>
                    <a:pt x="2160" y="210526"/>
                  </a:moveTo>
                  <a:cubicBezTo>
                    <a:pt x="-17092" y="197502"/>
                    <a:pt x="97008" y="-1114"/>
                    <a:pt x="158719" y="4"/>
                  </a:cubicBezTo>
                  <a:cubicBezTo>
                    <a:pt x="220430" y="1122"/>
                    <a:pt x="329766" y="190358"/>
                    <a:pt x="315277" y="210526"/>
                  </a:cubicBezTo>
                  <a:cubicBezTo>
                    <a:pt x="300788" y="230694"/>
                    <a:pt x="21412" y="223550"/>
                    <a:pt x="2160" y="210526"/>
                  </a:cubicBezTo>
                  <a:close/>
                </a:path>
              </a:pathLst>
            </a:custGeom>
            <a:solidFill>
              <a:srgbClr val="FF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A01854B1-D115-898B-C156-8D8BB6A655A8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310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3AAFE3C7-B20A-A7B6-B476-ED0B12658353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692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</p:grpSp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E842E33D-1D3C-C712-B0E9-D4D2FC3DE305}"/>
              </a:ext>
            </a:extLst>
          </p:cNvPr>
          <p:cNvSpPr/>
          <p:nvPr/>
        </p:nvSpPr>
        <p:spPr bwMode="auto">
          <a:xfrm>
            <a:off x="1643672" y="3880949"/>
            <a:ext cx="7908691" cy="1956211"/>
          </a:xfrm>
          <a:prstGeom prst="wedgeRoundRectCallout">
            <a:avLst>
              <a:gd name="adj1" fmla="val 56210"/>
              <a:gd name="adj2" fmla="val 34184"/>
              <a:gd name="adj3" fmla="val 16667"/>
            </a:avLst>
          </a:prstGeom>
          <a:solidFill>
            <a:schemeClr val="bg1"/>
          </a:solidFill>
          <a:ln w="9525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1D38FF24-7341-9312-1D9C-41DD96E9BF5B}"/>
              </a:ext>
            </a:extLst>
          </p:cNvPr>
          <p:cNvSpPr txBox="1"/>
          <p:nvPr/>
        </p:nvSpPr>
        <p:spPr>
          <a:xfrm>
            <a:off x="1914957" y="4197334"/>
            <a:ext cx="7366119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ja-JP" altLang="en-US" sz="4000" b="1" dirty="0">
                <a:latin typeface="+mj-ea"/>
                <a:ea typeface="+mj-ea"/>
              </a:rPr>
              <a:t>色やおよその外観で</a:t>
            </a:r>
            <a:endParaRPr lang="en-US" altLang="ja-JP" sz="4000" b="1" dirty="0">
              <a:latin typeface="+mj-ea"/>
              <a:ea typeface="+mj-ea"/>
            </a:endParaRPr>
          </a:p>
          <a:p>
            <a:pPr algn="ctr"/>
            <a:r>
              <a:rPr kumimoji="1" lang="ja-JP" altLang="en-US" sz="4000" b="1" dirty="0">
                <a:latin typeface="+mj-ea"/>
                <a:ea typeface="+mj-ea"/>
              </a:rPr>
              <a:t>知っている花ならわかりますね</a:t>
            </a:r>
            <a:endParaRPr kumimoji="1" lang="en-US" altLang="ja-JP" sz="40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15038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5000">
        <p:fade/>
      </p:transition>
    </mc:Choice>
    <mc:Fallback xmlns="">
      <p:transition spd="med" advClick="0" advTm="1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F6A714E-794B-B98D-6D4E-F71650DB971F}"/>
              </a:ext>
            </a:extLst>
          </p:cNvPr>
          <p:cNvSpPr txBox="1"/>
          <p:nvPr/>
        </p:nvSpPr>
        <p:spPr>
          <a:xfrm>
            <a:off x="1961048" y="233645"/>
            <a:ext cx="326243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solidFill>
                  <a:srgbClr val="FF0000"/>
                </a:solidFill>
                <a:latin typeface="+mj-ea"/>
                <a:ea typeface="+mj-ea"/>
              </a:rPr>
              <a:t>答え①バラ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73E6E9BD-01DB-8996-696E-880D313E1BF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473"/>
          <a:stretch/>
        </p:blipFill>
        <p:spPr bwMode="auto">
          <a:xfrm>
            <a:off x="2817160" y="1129608"/>
            <a:ext cx="6557680" cy="4894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グループ化 5">
            <a:extLst>
              <a:ext uri="{FF2B5EF4-FFF2-40B4-BE49-F238E27FC236}">
                <a16:creationId xmlns:a16="http://schemas.microsoft.com/office/drawing/2014/main" id="{82432237-A1DE-FE91-BA7C-89869A229DCC}"/>
              </a:ext>
            </a:extLst>
          </p:cNvPr>
          <p:cNvGrpSpPr/>
          <p:nvPr/>
        </p:nvGrpSpPr>
        <p:grpSpPr>
          <a:xfrm>
            <a:off x="10434712" y="4398530"/>
            <a:ext cx="965654" cy="1628613"/>
            <a:chOff x="1003320" y="6592466"/>
            <a:chExt cx="1331771" cy="2246083"/>
          </a:xfrm>
        </p:grpSpPr>
        <p:sp>
          <p:nvSpPr>
            <p:cNvPr id="7" name="楕円 6">
              <a:extLst>
                <a:ext uri="{FF2B5EF4-FFF2-40B4-BE49-F238E27FC236}">
                  <a16:creationId xmlns:a16="http://schemas.microsoft.com/office/drawing/2014/main" id="{C7D41206-9965-3AE2-D9E8-06502E6AD359}"/>
                </a:ext>
              </a:extLst>
            </p:cNvPr>
            <p:cNvSpPr/>
            <p:nvPr/>
          </p:nvSpPr>
          <p:spPr bwMode="auto">
            <a:xfrm>
              <a:off x="1015259" y="6592466"/>
              <a:ext cx="1304973" cy="1391036"/>
            </a:xfrm>
            <a:prstGeom prst="ellipse">
              <a:avLst/>
            </a:pr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四角形: 上の 2 つの角を丸める 8">
              <a:extLst>
                <a:ext uri="{FF2B5EF4-FFF2-40B4-BE49-F238E27FC236}">
                  <a16:creationId xmlns:a16="http://schemas.microsoft.com/office/drawing/2014/main" id="{A4F58997-E9DE-D923-F71F-61E82C97FF56}"/>
                </a:ext>
              </a:extLst>
            </p:cNvPr>
            <p:cNvSpPr/>
            <p:nvPr/>
          </p:nvSpPr>
          <p:spPr bwMode="auto">
            <a:xfrm>
              <a:off x="1109366" y="8058358"/>
              <a:ext cx="1102808" cy="780191"/>
            </a:xfrm>
            <a:prstGeom prst="round2SameRect">
              <a:avLst>
                <a:gd name="adj1" fmla="val 43898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11" name="グループ化 10">
              <a:extLst>
                <a:ext uri="{FF2B5EF4-FFF2-40B4-BE49-F238E27FC236}">
                  <a16:creationId xmlns:a16="http://schemas.microsoft.com/office/drawing/2014/main" id="{9311380F-FBA7-F20B-324B-DD2534A54BE2}"/>
                </a:ext>
              </a:extLst>
            </p:cNvPr>
            <p:cNvGrpSpPr/>
            <p:nvPr/>
          </p:nvGrpSpPr>
          <p:grpSpPr>
            <a:xfrm>
              <a:off x="1003320" y="6742581"/>
              <a:ext cx="1331771" cy="1425059"/>
              <a:chOff x="4443712" y="847868"/>
              <a:chExt cx="986061" cy="1055133"/>
            </a:xfrm>
          </p:grpSpPr>
          <p:grpSp>
            <p:nvGrpSpPr>
              <p:cNvPr id="8205" name="グループ化 8204">
                <a:extLst>
                  <a:ext uri="{FF2B5EF4-FFF2-40B4-BE49-F238E27FC236}">
                    <a16:creationId xmlns:a16="http://schemas.microsoft.com/office/drawing/2014/main" id="{FDD3BF84-B4D9-04FC-F61D-C331EA29E493}"/>
                  </a:ext>
                </a:extLst>
              </p:cNvPr>
              <p:cNvGrpSpPr/>
              <p:nvPr/>
            </p:nvGrpSpPr>
            <p:grpSpPr>
              <a:xfrm rot="900000" flipH="1">
                <a:off x="5221288" y="1211107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8212" name="楕円 8211">
                  <a:extLst>
                    <a:ext uri="{FF2B5EF4-FFF2-40B4-BE49-F238E27FC236}">
                      <a16:creationId xmlns:a16="http://schemas.microsoft.com/office/drawing/2014/main" id="{7C2F154D-E7BD-9DFB-98DA-3990A827C367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213" name="楕円 8212">
                  <a:extLst>
                    <a:ext uri="{FF2B5EF4-FFF2-40B4-BE49-F238E27FC236}">
                      <a16:creationId xmlns:a16="http://schemas.microsoft.com/office/drawing/2014/main" id="{D5DB3DC3-E615-E301-C172-DB4852E4BF4E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8206" name="グループ化 8205">
                <a:extLst>
                  <a:ext uri="{FF2B5EF4-FFF2-40B4-BE49-F238E27FC236}">
                    <a16:creationId xmlns:a16="http://schemas.microsoft.com/office/drawing/2014/main" id="{31A4CF04-1F10-085F-BDEE-0A9B13C6101D}"/>
                  </a:ext>
                </a:extLst>
              </p:cNvPr>
              <p:cNvGrpSpPr/>
              <p:nvPr/>
            </p:nvGrpSpPr>
            <p:grpSpPr>
              <a:xfrm rot="20700000">
                <a:off x="4443712" y="1211106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8210" name="楕円 8209">
                  <a:extLst>
                    <a:ext uri="{FF2B5EF4-FFF2-40B4-BE49-F238E27FC236}">
                      <a16:creationId xmlns:a16="http://schemas.microsoft.com/office/drawing/2014/main" id="{D70F5200-2149-2FC9-0F88-C442D794681B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8211" name="楕円 8210">
                  <a:extLst>
                    <a:ext uri="{FF2B5EF4-FFF2-40B4-BE49-F238E27FC236}">
                      <a16:creationId xmlns:a16="http://schemas.microsoft.com/office/drawing/2014/main" id="{15C781D2-BFAF-96F9-EB65-E0C7B556CB44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8207" name="台形 8206">
                <a:extLst>
                  <a:ext uri="{FF2B5EF4-FFF2-40B4-BE49-F238E27FC236}">
                    <a16:creationId xmlns:a16="http://schemas.microsoft.com/office/drawing/2014/main" id="{C55C1BF8-6B80-5DAC-F7CC-77D6984E53A5}"/>
                  </a:ext>
                </a:extLst>
              </p:cNvPr>
              <p:cNvSpPr/>
              <p:nvPr/>
            </p:nvSpPr>
            <p:spPr bwMode="auto">
              <a:xfrm>
                <a:off x="4830603" y="1716779"/>
                <a:ext cx="199788" cy="186222"/>
              </a:xfrm>
              <a:prstGeom prst="trapezoid">
                <a:avLst>
                  <a:gd name="adj" fmla="val 17426"/>
                </a:avLst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208" name="楕円 8207">
                <a:extLst>
                  <a:ext uri="{FF2B5EF4-FFF2-40B4-BE49-F238E27FC236}">
                    <a16:creationId xmlns:a16="http://schemas.microsoft.com/office/drawing/2014/main" id="{84310AC3-30E3-E3DC-BA15-F055075C919B}"/>
                  </a:ext>
                </a:extLst>
              </p:cNvPr>
              <p:cNvSpPr/>
              <p:nvPr/>
            </p:nvSpPr>
            <p:spPr bwMode="auto">
              <a:xfrm>
                <a:off x="4525452" y="847868"/>
                <a:ext cx="810090" cy="918851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8209" name="楕円 8208">
                <a:extLst>
                  <a:ext uri="{FF2B5EF4-FFF2-40B4-BE49-F238E27FC236}">
                    <a16:creationId xmlns:a16="http://schemas.microsoft.com/office/drawing/2014/main" id="{4BCDBFCC-BBDF-DD28-F0AD-7F116DEEBC09}"/>
                  </a:ext>
                </a:extLst>
              </p:cNvPr>
              <p:cNvSpPr/>
              <p:nvPr/>
            </p:nvSpPr>
            <p:spPr bwMode="auto">
              <a:xfrm>
                <a:off x="4895997" y="1482389"/>
                <a:ext cx="81490" cy="45719"/>
              </a:xfrm>
              <a:prstGeom prst="ellipse">
                <a:avLst/>
              </a:prstGeom>
              <a:solidFill>
                <a:srgbClr val="FF9933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196" name="フリーフォーム: 図形 8195">
              <a:extLst>
                <a:ext uri="{FF2B5EF4-FFF2-40B4-BE49-F238E27FC236}">
                  <a16:creationId xmlns:a16="http://schemas.microsoft.com/office/drawing/2014/main" id="{4BBA882B-5B2C-6160-BAB2-478D40448D72}"/>
                </a:ext>
              </a:extLst>
            </p:cNvPr>
            <p:cNvSpPr/>
            <p:nvPr/>
          </p:nvSpPr>
          <p:spPr bwMode="auto">
            <a:xfrm>
              <a:off x="1451711" y="8024502"/>
              <a:ext cx="418118" cy="195502"/>
            </a:xfrm>
            <a:custGeom>
              <a:avLst/>
              <a:gdLst>
                <a:gd name="connsiteX0" fmla="*/ 565746 w 588578"/>
                <a:gd name="connsiteY0" fmla="*/ 0 h 275205"/>
                <a:gd name="connsiteX1" fmla="*/ 584150 w 588578"/>
                <a:gd name="connsiteY1" fmla="*/ 48979 h 275205"/>
                <a:gd name="connsiteX2" fmla="*/ 505055 w 588578"/>
                <a:gd name="connsiteY2" fmla="*/ 254267 h 275205"/>
                <a:gd name="connsiteX3" fmla="*/ 339750 w 588578"/>
                <a:gd name="connsiteY3" fmla="*/ 254598 h 275205"/>
                <a:gd name="connsiteX4" fmla="*/ 294289 w 588578"/>
                <a:gd name="connsiteY4" fmla="*/ 224472 h 275205"/>
                <a:gd name="connsiteX5" fmla="*/ 248827 w 588578"/>
                <a:gd name="connsiteY5" fmla="*/ 254598 h 275205"/>
                <a:gd name="connsiteX6" fmla="*/ 83521 w 588578"/>
                <a:gd name="connsiteY6" fmla="*/ 254267 h 275205"/>
                <a:gd name="connsiteX7" fmla="*/ 4428 w 588578"/>
                <a:gd name="connsiteY7" fmla="*/ 48980 h 275205"/>
                <a:gd name="connsiteX8" fmla="*/ 22831 w 588578"/>
                <a:gd name="connsiteY8" fmla="*/ 1 h 275205"/>
                <a:gd name="connsiteX9" fmla="*/ 85844 w 588578"/>
                <a:gd name="connsiteY9" fmla="*/ 49269 h 275205"/>
                <a:gd name="connsiteX10" fmla="*/ 170570 w 588578"/>
                <a:gd name="connsiteY10" fmla="*/ 103495 h 275205"/>
                <a:gd name="connsiteX11" fmla="*/ 259894 w 588578"/>
                <a:gd name="connsiteY11" fmla="*/ 149756 h 275205"/>
                <a:gd name="connsiteX12" fmla="*/ 294288 w 588578"/>
                <a:gd name="connsiteY12" fmla="*/ 163638 h 275205"/>
                <a:gd name="connsiteX13" fmla="*/ 328682 w 588578"/>
                <a:gd name="connsiteY13" fmla="*/ 149756 h 275205"/>
                <a:gd name="connsiteX14" fmla="*/ 418006 w 588578"/>
                <a:gd name="connsiteY14" fmla="*/ 103494 h 275205"/>
                <a:gd name="connsiteX15" fmla="*/ 502732 w 588578"/>
                <a:gd name="connsiteY15" fmla="*/ 49268 h 27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578" h="275205">
                  <a:moveTo>
                    <a:pt x="565746" y="0"/>
                  </a:moveTo>
                  <a:lnTo>
                    <a:pt x="584150" y="48979"/>
                  </a:lnTo>
                  <a:cubicBezTo>
                    <a:pt x="600349" y="133431"/>
                    <a:pt x="571682" y="215800"/>
                    <a:pt x="505055" y="254267"/>
                  </a:cubicBezTo>
                  <a:cubicBezTo>
                    <a:pt x="455084" y="283118"/>
                    <a:pt x="394404" y="281129"/>
                    <a:pt x="339750" y="254598"/>
                  </a:cubicBezTo>
                  <a:lnTo>
                    <a:pt x="294289" y="224472"/>
                  </a:lnTo>
                  <a:lnTo>
                    <a:pt x="248827" y="254598"/>
                  </a:lnTo>
                  <a:cubicBezTo>
                    <a:pt x="194172" y="281129"/>
                    <a:pt x="133492" y="283118"/>
                    <a:pt x="83521" y="254267"/>
                  </a:cubicBezTo>
                  <a:cubicBezTo>
                    <a:pt x="16894" y="215800"/>
                    <a:pt x="-11772" y="133431"/>
                    <a:pt x="4428" y="48980"/>
                  </a:cubicBezTo>
                  <a:lnTo>
                    <a:pt x="22831" y="1"/>
                  </a:lnTo>
                  <a:lnTo>
                    <a:pt x="85844" y="49269"/>
                  </a:lnTo>
                  <a:cubicBezTo>
                    <a:pt x="112447" y="68108"/>
                    <a:pt x="140760" y="86284"/>
                    <a:pt x="170570" y="103495"/>
                  </a:cubicBezTo>
                  <a:cubicBezTo>
                    <a:pt x="200381" y="120706"/>
                    <a:pt x="230277" y="136138"/>
                    <a:pt x="259894" y="149756"/>
                  </a:cubicBezTo>
                  <a:lnTo>
                    <a:pt x="294288" y="163638"/>
                  </a:lnTo>
                  <a:lnTo>
                    <a:pt x="328682" y="149756"/>
                  </a:lnTo>
                  <a:cubicBezTo>
                    <a:pt x="358300" y="136138"/>
                    <a:pt x="388196" y="120705"/>
                    <a:pt x="418006" y="103494"/>
                  </a:cubicBezTo>
                  <a:cubicBezTo>
                    <a:pt x="447818" y="86283"/>
                    <a:pt x="476131" y="68109"/>
                    <a:pt x="502732" y="49268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197" name="フリーフォーム: 図形 8196">
              <a:extLst>
                <a:ext uri="{FF2B5EF4-FFF2-40B4-BE49-F238E27FC236}">
                  <a16:creationId xmlns:a16="http://schemas.microsoft.com/office/drawing/2014/main" id="{D4443A69-641B-06EA-36AB-CF4A98141D91}"/>
                </a:ext>
              </a:extLst>
            </p:cNvPr>
            <p:cNvSpPr/>
            <p:nvPr/>
          </p:nvSpPr>
          <p:spPr bwMode="auto">
            <a:xfrm flipH="1">
              <a:off x="1121604" y="6727422"/>
              <a:ext cx="1085054" cy="457707"/>
            </a:xfrm>
            <a:custGeom>
              <a:avLst/>
              <a:gdLst>
                <a:gd name="connsiteX0" fmla="*/ 434951 w 1018003"/>
                <a:gd name="connsiteY0" fmla="*/ 352 h 437067"/>
                <a:gd name="connsiteX1" fmla="*/ 210671 w 1018003"/>
                <a:gd name="connsiteY1" fmla="*/ 73010 h 437067"/>
                <a:gd name="connsiteX2" fmla="*/ 12311 w 1018003"/>
                <a:gd name="connsiteY2" fmla="*/ 381564 h 437067"/>
                <a:gd name="connsiteX3" fmla="*/ 378707 w 1018003"/>
                <a:gd name="connsiteY3" fmla="*/ 364056 h 437067"/>
                <a:gd name="connsiteX4" fmla="*/ 482018 w 1018003"/>
                <a:gd name="connsiteY4" fmla="*/ 289161 h 437067"/>
                <a:gd name="connsiteX5" fmla="*/ 509001 w 1018003"/>
                <a:gd name="connsiteY5" fmla="*/ 257945 h 437067"/>
                <a:gd name="connsiteX6" fmla="*/ 535985 w 1018003"/>
                <a:gd name="connsiteY6" fmla="*/ 289162 h 437067"/>
                <a:gd name="connsiteX7" fmla="*/ 639297 w 1018003"/>
                <a:gd name="connsiteY7" fmla="*/ 364057 h 437067"/>
                <a:gd name="connsiteX8" fmla="*/ 1005692 w 1018003"/>
                <a:gd name="connsiteY8" fmla="*/ 381565 h 437067"/>
                <a:gd name="connsiteX9" fmla="*/ 807332 w 1018003"/>
                <a:gd name="connsiteY9" fmla="*/ 73011 h 437067"/>
                <a:gd name="connsiteX10" fmla="*/ 583052 w 1018003"/>
                <a:gd name="connsiteY10" fmla="*/ 353 h 437067"/>
                <a:gd name="connsiteX11" fmla="*/ 536137 w 1018003"/>
                <a:gd name="connsiteY11" fmla="*/ 1983 h 437067"/>
                <a:gd name="connsiteX12" fmla="*/ 509004 w 1018003"/>
                <a:gd name="connsiteY12" fmla="*/ 8504 h 437067"/>
                <a:gd name="connsiteX13" fmla="*/ 481867 w 1018003"/>
                <a:gd name="connsiteY13" fmla="*/ 1982 h 437067"/>
                <a:gd name="connsiteX14" fmla="*/ 434951 w 1018003"/>
                <a:gd name="connsiteY14" fmla="*/ 352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003" h="437067">
                  <a:moveTo>
                    <a:pt x="434951" y="352"/>
                  </a:moveTo>
                  <a:cubicBezTo>
                    <a:pt x="368647" y="3521"/>
                    <a:pt x="288648" y="27991"/>
                    <a:pt x="210671" y="73010"/>
                  </a:cubicBezTo>
                  <a:cubicBezTo>
                    <a:pt x="54718" y="163050"/>
                    <a:pt x="-34091" y="301194"/>
                    <a:pt x="12311" y="381564"/>
                  </a:cubicBezTo>
                  <a:cubicBezTo>
                    <a:pt x="58712" y="461934"/>
                    <a:pt x="222753" y="454095"/>
                    <a:pt x="378707" y="364056"/>
                  </a:cubicBezTo>
                  <a:cubicBezTo>
                    <a:pt x="417695" y="341546"/>
                    <a:pt x="452487" y="316029"/>
                    <a:pt x="482018" y="289161"/>
                  </a:cubicBezTo>
                  <a:lnTo>
                    <a:pt x="509001" y="257945"/>
                  </a:lnTo>
                  <a:lnTo>
                    <a:pt x="535985" y="289162"/>
                  </a:lnTo>
                  <a:cubicBezTo>
                    <a:pt x="565517" y="316030"/>
                    <a:pt x="600308" y="341547"/>
                    <a:pt x="639297" y="364057"/>
                  </a:cubicBezTo>
                  <a:cubicBezTo>
                    <a:pt x="795250" y="454096"/>
                    <a:pt x="959291" y="461935"/>
                    <a:pt x="1005692" y="381565"/>
                  </a:cubicBezTo>
                  <a:cubicBezTo>
                    <a:pt x="1052094" y="301195"/>
                    <a:pt x="963285" y="163051"/>
                    <a:pt x="807332" y="73011"/>
                  </a:cubicBezTo>
                  <a:cubicBezTo>
                    <a:pt x="729355" y="27992"/>
                    <a:pt x="649357" y="3522"/>
                    <a:pt x="583052" y="353"/>
                  </a:cubicBezTo>
                  <a:cubicBezTo>
                    <a:pt x="566476" y="-439"/>
                    <a:pt x="550756" y="101"/>
                    <a:pt x="536137" y="1983"/>
                  </a:cubicBezTo>
                  <a:lnTo>
                    <a:pt x="509004" y="8504"/>
                  </a:lnTo>
                  <a:lnTo>
                    <a:pt x="481867" y="1982"/>
                  </a:lnTo>
                  <a:cubicBezTo>
                    <a:pt x="467248" y="100"/>
                    <a:pt x="451527" y="-440"/>
                    <a:pt x="434951" y="352"/>
                  </a:cubicBezTo>
                  <a:close/>
                </a:path>
              </a:pathLst>
            </a:cu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8198" name="アーチ 8197">
              <a:extLst>
                <a:ext uri="{FF2B5EF4-FFF2-40B4-BE49-F238E27FC236}">
                  <a16:creationId xmlns:a16="http://schemas.microsoft.com/office/drawing/2014/main" id="{73D07659-CFB9-99A3-FD87-2D67777F3053}"/>
                </a:ext>
              </a:extLst>
            </p:cNvPr>
            <p:cNvSpPr/>
            <p:nvPr/>
          </p:nvSpPr>
          <p:spPr bwMode="auto">
            <a:xfrm>
              <a:off x="1788450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199" name="アーチ 8198">
              <a:extLst>
                <a:ext uri="{FF2B5EF4-FFF2-40B4-BE49-F238E27FC236}">
                  <a16:creationId xmlns:a16="http://schemas.microsoft.com/office/drawing/2014/main" id="{81A81073-7079-E5A2-4D08-9983442FF6D2}"/>
                </a:ext>
              </a:extLst>
            </p:cNvPr>
            <p:cNvSpPr/>
            <p:nvPr/>
          </p:nvSpPr>
          <p:spPr bwMode="auto">
            <a:xfrm>
              <a:off x="1204015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00" name="月 8199">
              <a:extLst>
                <a:ext uri="{FF2B5EF4-FFF2-40B4-BE49-F238E27FC236}">
                  <a16:creationId xmlns:a16="http://schemas.microsoft.com/office/drawing/2014/main" id="{90F7E78E-1F6C-0941-FF5F-63C06E040B70}"/>
                </a:ext>
              </a:extLst>
            </p:cNvPr>
            <p:cNvSpPr/>
            <p:nvPr/>
          </p:nvSpPr>
          <p:spPr bwMode="auto">
            <a:xfrm>
              <a:off x="1051855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01" name="月 8200">
              <a:extLst>
                <a:ext uri="{FF2B5EF4-FFF2-40B4-BE49-F238E27FC236}">
                  <a16:creationId xmlns:a16="http://schemas.microsoft.com/office/drawing/2014/main" id="{4828D313-3F53-BA19-00D1-C6722A8A85F3}"/>
                </a:ext>
              </a:extLst>
            </p:cNvPr>
            <p:cNvSpPr/>
            <p:nvPr/>
          </p:nvSpPr>
          <p:spPr bwMode="auto">
            <a:xfrm flipH="1">
              <a:off x="2106062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8202" name="二等辺三角形 16">
              <a:extLst>
                <a:ext uri="{FF2B5EF4-FFF2-40B4-BE49-F238E27FC236}">
                  <a16:creationId xmlns:a16="http://schemas.microsoft.com/office/drawing/2014/main" id="{25543039-F7B2-01D3-E9DB-7650A12668BE}"/>
                </a:ext>
              </a:extLst>
            </p:cNvPr>
            <p:cNvSpPr/>
            <p:nvPr/>
          </p:nvSpPr>
          <p:spPr bwMode="auto">
            <a:xfrm rot="10800000" flipH="1">
              <a:off x="1514910" y="7754277"/>
              <a:ext cx="291720" cy="135840"/>
            </a:xfrm>
            <a:custGeom>
              <a:avLst/>
              <a:gdLst>
                <a:gd name="connsiteX0" fmla="*/ 0 w 313117"/>
                <a:gd name="connsiteY0" fmla="*/ 210522 h 210522"/>
                <a:gd name="connsiteX1" fmla="*/ 156559 w 313117"/>
                <a:gd name="connsiteY1" fmla="*/ 0 h 210522"/>
                <a:gd name="connsiteX2" fmla="*/ 313117 w 313117"/>
                <a:gd name="connsiteY2" fmla="*/ 210522 h 210522"/>
                <a:gd name="connsiteX3" fmla="*/ 0 w 313117"/>
                <a:gd name="connsiteY3" fmla="*/ 210522 h 210522"/>
                <a:gd name="connsiteX0" fmla="*/ 2016 w 315133"/>
                <a:gd name="connsiteY0" fmla="*/ 210522 h 216310"/>
                <a:gd name="connsiteX1" fmla="*/ 158575 w 315133"/>
                <a:gd name="connsiteY1" fmla="*/ 0 h 216310"/>
                <a:gd name="connsiteX2" fmla="*/ 315133 w 315133"/>
                <a:gd name="connsiteY2" fmla="*/ 210522 h 216310"/>
                <a:gd name="connsiteX3" fmla="*/ 2016 w 315133"/>
                <a:gd name="connsiteY3" fmla="*/ 210522 h 216310"/>
                <a:gd name="connsiteX0" fmla="*/ 2016 w 316347"/>
                <a:gd name="connsiteY0" fmla="*/ 210522 h 223109"/>
                <a:gd name="connsiteX1" fmla="*/ 158575 w 316347"/>
                <a:gd name="connsiteY1" fmla="*/ 0 h 223109"/>
                <a:gd name="connsiteX2" fmla="*/ 315133 w 316347"/>
                <a:gd name="connsiteY2" fmla="*/ 210522 h 223109"/>
                <a:gd name="connsiteX3" fmla="*/ 2016 w 316347"/>
                <a:gd name="connsiteY3" fmla="*/ 210522 h 223109"/>
                <a:gd name="connsiteX0" fmla="*/ 2160 w 316585"/>
                <a:gd name="connsiteY0" fmla="*/ 210526 h 223113"/>
                <a:gd name="connsiteX1" fmla="*/ 158719 w 316585"/>
                <a:gd name="connsiteY1" fmla="*/ 4 h 223113"/>
                <a:gd name="connsiteX2" fmla="*/ 315277 w 316585"/>
                <a:gd name="connsiteY2" fmla="*/ 210526 h 223113"/>
                <a:gd name="connsiteX3" fmla="*/ 2160 w 316585"/>
                <a:gd name="connsiteY3" fmla="*/ 210526 h 2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85" h="223113">
                  <a:moveTo>
                    <a:pt x="2160" y="210526"/>
                  </a:moveTo>
                  <a:cubicBezTo>
                    <a:pt x="-17092" y="197502"/>
                    <a:pt x="97008" y="-1114"/>
                    <a:pt x="158719" y="4"/>
                  </a:cubicBezTo>
                  <a:cubicBezTo>
                    <a:pt x="220430" y="1122"/>
                    <a:pt x="329766" y="190358"/>
                    <a:pt x="315277" y="210526"/>
                  </a:cubicBezTo>
                  <a:cubicBezTo>
                    <a:pt x="300788" y="230694"/>
                    <a:pt x="21412" y="223550"/>
                    <a:pt x="2160" y="210526"/>
                  </a:cubicBezTo>
                  <a:close/>
                </a:path>
              </a:pathLst>
            </a:custGeom>
            <a:solidFill>
              <a:srgbClr val="FF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cxnSp>
          <p:nvCxnSpPr>
            <p:cNvPr id="8203" name="直線コネクタ 8202">
              <a:extLst>
                <a:ext uri="{FF2B5EF4-FFF2-40B4-BE49-F238E27FC236}">
                  <a16:creationId xmlns:a16="http://schemas.microsoft.com/office/drawing/2014/main" id="{968F03DF-691B-61BE-2882-DB6605EC46E4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310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  <p:cxnSp>
          <p:nvCxnSpPr>
            <p:cNvPr id="8204" name="直線コネクタ 8203">
              <a:extLst>
                <a:ext uri="{FF2B5EF4-FFF2-40B4-BE49-F238E27FC236}">
                  <a16:creationId xmlns:a16="http://schemas.microsoft.com/office/drawing/2014/main" id="{E58F506E-726E-6DDC-8C52-C09B09E06747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692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</p:grpSp>
      <p:sp>
        <p:nvSpPr>
          <p:cNvPr id="3" name="吹き出し: 角を丸めた四角形 2">
            <a:extLst>
              <a:ext uri="{FF2B5EF4-FFF2-40B4-BE49-F238E27FC236}">
                <a16:creationId xmlns:a16="http://schemas.microsoft.com/office/drawing/2014/main" id="{4FA81AFA-2DCF-7E8B-F853-E36CC0F79043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2800" b="1" dirty="0">
                <a:latin typeface="+mj-ea"/>
                <a:ea typeface="+mj-ea"/>
              </a:rPr>
              <a:t>プレゼント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うれしい！</a:t>
            </a:r>
          </a:p>
        </p:txBody>
      </p:sp>
    </p:spTree>
    <p:extLst>
      <p:ext uri="{BB962C8B-B14F-4D97-AF65-F5344CB8AC3E}">
        <p14:creationId xmlns:p14="http://schemas.microsoft.com/office/powerpoint/2010/main" val="64670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>
            <a:extLst>
              <a:ext uri="{FF2B5EF4-FFF2-40B4-BE49-F238E27FC236}">
                <a16:creationId xmlns:a16="http://schemas.microsoft.com/office/drawing/2014/main" id="{D610AAA7-2D03-6CE1-F859-446A4E2413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60" y="1144863"/>
            <a:ext cx="6557680" cy="491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0038069-8634-4F32-841E-4343E6E4EB68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9168033-672B-45F1-A9ED-6A49F567C8EB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rgbClr val="00B0F0"/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F6171F2C-FE77-ADE2-4FBC-6898B2B12B36}"/>
              </a:ext>
            </a:extLst>
          </p:cNvPr>
          <p:cNvSpPr txBox="1"/>
          <p:nvPr/>
        </p:nvSpPr>
        <p:spPr>
          <a:xfrm>
            <a:off x="1961048" y="233645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latin typeface="+mj-ea"/>
                <a:ea typeface="+mj-ea"/>
              </a:rPr>
              <a:t>問題②この花の名前は？</a:t>
            </a:r>
          </a:p>
        </p:txBody>
      </p:sp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E9485B65-0C51-CC9A-5FD9-2BDFF278B88F}"/>
              </a:ext>
            </a:extLst>
          </p:cNvPr>
          <p:cNvGrpSpPr/>
          <p:nvPr/>
        </p:nvGrpSpPr>
        <p:grpSpPr>
          <a:xfrm>
            <a:off x="10416480" y="4398530"/>
            <a:ext cx="968064" cy="1649338"/>
            <a:chOff x="2001487" y="6543223"/>
            <a:chExt cx="1331771" cy="2269002"/>
          </a:xfrm>
        </p:grpSpPr>
        <p:grpSp>
          <p:nvGrpSpPr>
            <p:cNvPr id="8" name="グループ化 7">
              <a:extLst>
                <a:ext uri="{FF2B5EF4-FFF2-40B4-BE49-F238E27FC236}">
                  <a16:creationId xmlns:a16="http://schemas.microsoft.com/office/drawing/2014/main" id="{1AE7A176-3AFE-C06F-130B-779342B84EBD}"/>
                </a:ext>
              </a:extLst>
            </p:cNvPr>
            <p:cNvGrpSpPr/>
            <p:nvPr/>
          </p:nvGrpSpPr>
          <p:grpSpPr>
            <a:xfrm>
              <a:off x="2001487" y="6543223"/>
              <a:ext cx="1331771" cy="2252944"/>
              <a:chOff x="-2921073" y="3034739"/>
              <a:chExt cx="1331771" cy="2252944"/>
            </a:xfrm>
          </p:grpSpPr>
          <p:grpSp>
            <p:nvGrpSpPr>
              <p:cNvPr id="15" name="グループ化 14">
                <a:extLst>
                  <a:ext uri="{FF2B5EF4-FFF2-40B4-BE49-F238E27FC236}">
                    <a16:creationId xmlns:a16="http://schemas.microsoft.com/office/drawing/2014/main" id="{D72AE8BC-7DD9-5467-F688-61970E73359B}"/>
                  </a:ext>
                </a:extLst>
              </p:cNvPr>
              <p:cNvGrpSpPr/>
              <p:nvPr/>
            </p:nvGrpSpPr>
            <p:grpSpPr>
              <a:xfrm>
                <a:off x="-2921073" y="3034739"/>
                <a:ext cx="1331771" cy="2252944"/>
                <a:chOff x="2178036" y="4689140"/>
                <a:chExt cx="1331771" cy="2252944"/>
              </a:xfrm>
            </p:grpSpPr>
            <p:sp>
              <p:nvSpPr>
                <p:cNvPr id="17" name="楕円 16">
                  <a:extLst>
                    <a:ext uri="{FF2B5EF4-FFF2-40B4-BE49-F238E27FC236}">
                      <a16:creationId xmlns:a16="http://schemas.microsoft.com/office/drawing/2014/main" id="{3F217EED-3824-913B-1BAA-9E1E0C99FCB0}"/>
                    </a:ext>
                  </a:extLst>
                </p:cNvPr>
                <p:cNvSpPr/>
                <p:nvPr/>
              </p:nvSpPr>
              <p:spPr bwMode="auto">
                <a:xfrm>
                  <a:off x="2189975" y="4689140"/>
                  <a:ext cx="1304973" cy="1391036"/>
                </a:xfrm>
                <a:prstGeom prst="ellipse">
                  <a:avLst/>
                </a:pr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18" name="四角形: 上の 2 つの角を丸める 17">
                  <a:extLst>
                    <a:ext uri="{FF2B5EF4-FFF2-40B4-BE49-F238E27FC236}">
                      <a16:creationId xmlns:a16="http://schemas.microsoft.com/office/drawing/2014/main" id="{84F8CB4F-FC07-6DF2-9838-07EF4F94E51E}"/>
                    </a:ext>
                  </a:extLst>
                </p:cNvPr>
                <p:cNvSpPr/>
                <p:nvPr/>
              </p:nvSpPr>
              <p:spPr bwMode="auto">
                <a:xfrm>
                  <a:off x="2284082" y="6155032"/>
                  <a:ext cx="1102808" cy="780191"/>
                </a:xfrm>
                <a:prstGeom prst="round2SameRect">
                  <a:avLst>
                    <a:gd name="adj1" fmla="val 43898"/>
                    <a:gd name="adj2" fmla="val 0"/>
                  </a:avLst>
                </a:prstGeom>
                <a:solidFill>
                  <a:srgbClr val="FF99CC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19" name="グループ化 18">
                  <a:extLst>
                    <a:ext uri="{FF2B5EF4-FFF2-40B4-BE49-F238E27FC236}">
                      <a16:creationId xmlns:a16="http://schemas.microsoft.com/office/drawing/2014/main" id="{40AE7D3F-8140-009D-44F7-8DF05C1D3020}"/>
                    </a:ext>
                  </a:extLst>
                </p:cNvPr>
                <p:cNvGrpSpPr/>
                <p:nvPr/>
              </p:nvGrpSpPr>
              <p:grpSpPr>
                <a:xfrm>
                  <a:off x="2178036" y="4839255"/>
                  <a:ext cx="1331771" cy="1425059"/>
                  <a:chOff x="4443712" y="847868"/>
                  <a:chExt cx="986061" cy="1055133"/>
                </a:xfrm>
              </p:grpSpPr>
              <p:grpSp>
                <p:nvGrpSpPr>
                  <p:cNvPr id="25" name="グループ化 24">
                    <a:extLst>
                      <a:ext uri="{FF2B5EF4-FFF2-40B4-BE49-F238E27FC236}">
                        <a16:creationId xmlns:a16="http://schemas.microsoft.com/office/drawing/2014/main" id="{FF11CBA0-3179-5310-2634-CC7EAFDDB28F}"/>
                      </a:ext>
                    </a:extLst>
                  </p:cNvPr>
                  <p:cNvGrpSpPr/>
                  <p:nvPr/>
                </p:nvGrpSpPr>
                <p:grpSpPr>
                  <a:xfrm rot="900000" flipH="1">
                    <a:off x="5221288" y="1211107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8192" name="楕円 8191">
                      <a:extLst>
                        <a:ext uri="{FF2B5EF4-FFF2-40B4-BE49-F238E27FC236}">
                          <a16:creationId xmlns:a16="http://schemas.microsoft.com/office/drawing/2014/main" id="{C80DFD25-E33A-9E1D-A895-0EBCF529379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8193" name="楕円 8192">
                      <a:extLst>
                        <a:ext uri="{FF2B5EF4-FFF2-40B4-BE49-F238E27FC236}">
                          <a16:creationId xmlns:a16="http://schemas.microsoft.com/office/drawing/2014/main" id="{909D5802-043A-49E3-AB12-D36A57B3151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grpSp>
                <p:nvGrpSpPr>
                  <p:cNvPr id="26" name="グループ化 25">
                    <a:extLst>
                      <a:ext uri="{FF2B5EF4-FFF2-40B4-BE49-F238E27FC236}">
                        <a16:creationId xmlns:a16="http://schemas.microsoft.com/office/drawing/2014/main" id="{2B3740BC-92E7-8410-CBA2-5B3E14C6E8BF}"/>
                      </a:ext>
                    </a:extLst>
                  </p:cNvPr>
                  <p:cNvGrpSpPr/>
                  <p:nvPr/>
                </p:nvGrpSpPr>
                <p:grpSpPr>
                  <a:xfrm rot="20700000">
                    <a:off x="4443712" y="1211106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30" name="楕円 29">
                      <a:extLst>
                        <a:ext uri="{FF2B5EF4-FFF2-40B4-BE49-F238E27FC236}">
                          <a16:creationId xmlns:a16="http://schemas.microsoft.com/office/drawing/2014/main" id="{D401CC7E-AB55-C3B1-1BAE-EDD6C23C176E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31" name="楕円 30">
                      <a:extLst>
                        <a:ext uri="{FF2B5EF4-FFF2-40B4-BE49-F238E27FC236}">
                          <a16:creationId xmlns:a16="http://schemas.microsoft.com/office/drawing/2014/main" id="{EDF00DEA-D2FD-6CD3-966F-0F5E88B8918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sp>
                <p:nvSpPr>
                  <p:cNvPr id="27" name="台形 26">
                    <a:extLst>
                      <a:ext uri="{FF2B5EF4-FFF2-40B4-BE49-F238E27FC236}">
                        <a16:creationId xmlns:a16="http://schemas.microsoft.com/office/drawing/2014/main" id="{6224112F-F17A-10D9-93CC-2627CF0A893D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0603" y="1716779"/>
                    <a:ext cx="199788" cy="186222"/>
                  </a:xfrm>
                  <a:prstGeom prst="trapezoid">
                    <a:avLst>
                      <a:gd name="adj" fmla="val 17426"/>
                    </a:avLst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8" name="楕円 27">
                    <a:extLst>
                      <a:ext uri="{FF2B5EF4-FFF2-40B4-BE49-F238E27FC236}">
                        <a16:creationId xmlns:a16="http://schemas.microsoft.com/office/drawing/2014/main" id="{99CE739B-3C66-DAD4-1D7E-382D89C39C3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5452" y="847868"/>
                    <a:ext cx="810090" cy="918851"/>
                  </a:xfrm>
                  <a:prstGeom prst="ellipse">
                    <a:avLst/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9" name="楕円 28">
                    <a:extLst>
                      <a:ext uri="{FF2B5EF4-FFF2-40B4-BE49-F238E27FC236}">
                        <a16:creationId xmlns:a16="http://schemas.microsoft.com/office/drawing/2014/main" id="{2482AFB0-751F-E6DD-E596-C1D78DA8D9F0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5997" y="1402131"/>
                    <a:ext cx="81490" cy="45719"/>
                  </a:xfrm>
                  <a:prstGeom prst="ellipse">
                    <a:avLst/>
                  </a:prstGeom>
                  <a:solidFill>
                    <a:srgbClr val="FF9933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sp>
              <p:nvSpPr>
                <p:cNvPr id="20" name="フリーフォーム: 図形 19">
                  <a:extLst>
                    <a:ext uri="{FF2B5EF4-FFF2-40B4-BE49-F238E27FC236}">
                      <a16:creationId xmlns:a16="http://schemas.microsoft.com/office/drawing/2014/main" id="{A36E4D4D-4721-4BCB-DBD1-9AA77CE7EDB0}"/>
                    </a:ext>
                  </a:extLst>
                </p:cNvPr>
                <p:cNvSpPr/>
                <p:nvPr/>
              </p:nvSpPr>
              <p:spPr bwMode="auto">
                <a:xfrm>
                  <a:off x="2626427" y="6121176"/>
                  <a:ext cx="418118" cy="195502"/>
                </a:xfrm>
                <a:custGeom>
                  <a:avLst/>
                  <a:gdLst>
                    <a:gd name="connsiteX0" fmla="*/ 565746 w 588578"/>
                    <a:gd name="connsiteY0" fmla="*/ 0 h 275205"/>
                    <a:gd name="connsiteX1" fmla="*/ 584150 w 588578"/>
                    <a:gd name="connsiteY1" fmla="*/ 48979 h 275205"/>
                    <a:gd name="connsiteX2" fmla="*/ 505055 w 588578"/>
                    <a:gd name="connsiteY2" fmla="*/ 254267 h 275205"/>
                    <a:gd name="connsiteX3" fmla="*/ 339750 w 588578"/>
                    <a:gd name="connsiteY3" fmla="*/ 254598 h 275205"/>
                    <a:gd name="connsiteX4" fmla="*/ 294289 w 588578"/>
                    <a:gd name="connsiteY4" fmla="*/ 224472 h 275205"/>
                    <a:gd name="connsiteX5" fmla="*/ 248827 w 588578"/>
                    <a:gd name="connsiteY5" fmla="*/ 254598 h 275205"/>
                    <a:gd name="connsiteX6" fmla="*/ 83521 w 588578"/>
                    <a:gd name="connsiteY6" fmla="*/ 254267 h 275205"/>
                    <a:gd name="connsiteX7" fmla="*/ 4428 w 588578"/>
                    <a:gd name="connsiteY7" fmla="*/ 48980 h 275205"/>
                    <a:gd name="connsiteX8" fmla="*/ 22831 w 588578"/>
                    <a:gd name="connsiteY8" fmla="*/ 1 h 275205"/>
                    <a:gd name="connsiteX9" fmla="*/ 85844 w 588578"/>
                    <a:gd name="connsiteY9" fmla="*/ 49269 h 275205"/>
                    <a:gd name="connsiteX10" fmla="*/ 170570 w 588578"/>
                    <a:gd name="connsiteY10" fmla="*/ 103495 h 275205"/>
                    <a:gd name="connsiteX11" fmla="*/ 259894 w 588578"/>
                    <a:gd name="connsiteY11" fmla="*/ 149756 h 275205"/>
                    <a:gd name="connsiteX12" fmla="*/ 294288 w 588578"/>
                    <a:gd name="connsiteY12" fmla="*/ 163638 h 275205"/>
                    <a:gd name="connsiteX13" fmla="*/ 328682 w 588578"/>
                    <a:gd name="connsiteY13" fmla="*/ 149756 h 275205"/>
                    <a:gd name="connsiteX14" fmla="*/ 418006 w 588578"/>
                    <a:gd name="connsiteY14" fmla="*/ 103494 h 275205"/>
                    <a:gd name="connsiteX15" fmla="*/ 502732 w 588578"/>
                    <a:gd name="connsiteY15" fmla="*/ 49268 h 275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8578" h="275205">
                      <a:moveTo>
                        <a:pt x="565746" y="0"/>
                      </a:moveTo>
                      <a:lnTo>
                        <a:pt x="584150" y="48979"/>
                      </a:lnTo>
                      <a:cubicBezTo>
                        <a:pt x="600349" y="133431"/>
                        <a:pt x="571682" y="215800"/>
                        <a:pt x="505055" y="254267"/>
                      </a:cubicBezTo>
                      <a:cubicBezTo>
                        <a:pt x="455084" y="283118"/>
                        <a:pt x="394404" y="281129"/>
                        <a:pt x="339750" y="254598"/>
                      </a:cubicBezTo>
                      <a:lnTo>
                        <a:pt x="294289" y="224472"/>
                      </a:lnTo>
                      <a:lnTo>
                        <a:pt x="248827" y="254598"/>
                      </a:lnTo>
                      <a:cubicBezTo>
                        <a:pt x="194172" y="281129"/>
                        <a:pt x="133492" y="283118"/>
                        <a:pt x="83521" y="254267"/>
                      </a:cubicBezTo>
                      <a:cubicBezTo>
                        <a:pt x="16894" y="215800"/>
                        <a:pt x="-11772" y="133431"/>
                        <a:pt x="4428" y="48980"/>
                      </a:cubicBezTo>
                      <a:lnTo>
                        <a:pt x="22831" y="1"/>
                      </a:lnTo>
                      <a:lnTo>
                        <a:pt x="85844" y="49269"/>
                      </a:lnTo>
                      <a:cubicBezTo>
                        <a:pt x="112447" y="68108"/>
                        <a:pt x="140760" y="86284"/>
                        <a:pt x="170570" y="103495"/>
                      </a:cubicBezTo>
                      <a:cubicBezTo>
                        <a:pt x="200381" y="120706"/>
                        <a:pt x="230277" y="136138"/>
                        <a:pt x="259894" y="149756"/>
                      </a:cubicBezTo>
                      <a:lnTo>
                        <a:pt x="294288" y="163638"/>
                      </a:lnTo>
                      <a:lnTo>
                        <a:pt x="328682" y="149756"/>
                      </a:lnTo>
                      <a:cubicBezTo>
                        <a:pt x="358300" y="136138"/>
                        <a:pt x="388196" y="120705"/>
                        <a:pt x="418006" y="103494"/>
                      </a:cubicBezTo>
                      <a:cubicBezTo>
                        <a:pt x="447818" y="86283"/>
                        <a:pt x="476131" y="68109"/>
                        <a:pt x="502732" y="492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1" name="フリーフォーム: 図形 20">
                  <a:extLst>
                    <a:ext uri="{FF2B5EF4-FFF2-40B4-BE49-F238E27FC236}">
                      <a16:creationId xmlns:a16="http://schemas.microsoft.com/office/drawing/2014/main" id="{FBD14728-35C6-8CC1-3D3F-5982D22F70B4}"/>
                    </a:ext>
                  </a:extLst>
                </p:cNvPr>
                <p:cNvSpPr/>
                <p:nvPr/>
              </p:nvSpPr>
              <p:spPr bwMode="auto">
                <a:xfrm flipH="1">
                  <a:off x="2296320" y="4824096"/>
                  <a:ext cx="1085054" cy="457707"/>
                </a:xfrm>
                <a:custGeom>
                  <a:avLst/>
                  <a:gdLst>
                    <a:gd name="connsiteX0" fmla="*/ 434951 w 1018003"/>
                    <a:gd name="connsiteY0" fmla="*/ 352 h 437067"/>
                    <a:gd name="connsiteX1" fmla="*/ 210671 w 1018003"/>
                    <a:gd name="connsiteY1" fmla="*/ 73010 h 437067"/>
                    <a:gd name="connsiteX2" fmla="*/ 12311 w 1018003"/>
                    <a:gd name="connsiteY2" fmla="*/ 381564 h 437067"/>
                    <a:gd name="connsiteX3" fmla="*/ 378707 w 1018003"/>
                    <a:gd name="connsiteY3" fmla="*/ 364056 h 437067"/>
                    <a:gd name="connsiteX4" fmla="*/ 482018 w 1018003"/>
                    <a:gd name="connsiteY4" fmla="*/ 289161 h 437067"/>
                    <a:gd name="connsiteX5" fmla="*/ 509001 w 1018003"/>
                    <a:gd name="connsiteY5" fmla="*/ 257945 h 437067"/>
                    <a:gd name="connsiteX6" fmla="*/ 535985 w 1018003"/>
                    <a:gd name="connsiteY6" fmla="*/ 289162 h 437067"/>
                    <a:gd name="connsiteX7" fmla="*/ 639297 w 1018003"/>
                    <a:gd name="connsiteY7" fmla="*/ 364057 h 437067"/>
                    <a:gd name="connsiteX8" fmla="*/ 1005692 w 1018003"/>
                    <a:gd name="connsiteY8" fmla="*/ 381565 h 437067"/>
                    <a:gd name="connsiteX9" fmla="*/ 807332 w 1018003"/>
                    <a:gd name="connsiteY9" fmla="*/ 73011 h 437067"/>
                    <a:gd name="connsiteX10" fmla="*/ 583052 w 1018003"/>
                    <a:gd name="connsiteY10" fmla="*/ 353 h 437067"/>
                    <a:gd name="connsiteX11" fmla="*/ 536137 w 1018003"/>
                    <a:gd name="connsiteY11" fmla="*/ 1983 h 437067"/>
                    <a:gd name="connsiteX12" fmla="*/ 509004 w 1018003"/>
                    <a:gd name="connsiteY12" fmla="*/ 8504 h 437067"/>
                    <a:gd name="connsiteX13" fmla="*/ 481867 w 1018003"/>
                    <a:gd name="connsiteY13" fmla="*/ 1982 h 437067"/>
                    <a:gd name="connsiteX14" fmla="*/ 434951 w 1018003"/>
                    <a:gd name="connsiteY14" fmla="*/ 352 h 4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8003" h="437067">
                      <a:moveTo>
                        <a:pt x="434951" y="352"/>
                      </a:moveTo>
                      <a:cubicBezTo>
                        <a:pt x="368647" y="3521"/>
                        <a:pt x="288648" y="27991"/>
                        <a:pt x="210671" y="73010"/>
                      </a:cubicBezTo>
                      <a:cubicBezTo>
                        <a:pt x="54718" y="163050"/>
                        <a:pt x="-34091" y="301194"/>
                        <a:pt x="12311" y="381564"/>
                      </a:cubicBezTo>
                      <a:cubicBezTo>
                        <a:pt x="58712" y="461934"/>
                        <a:pt x="222753" y="454095"/>
                        <a:pt x="378707" y="364056"/>
                      </a:cubicBezTo>
                      <a:cubicBezTo>
                        <a:pt x="417695" y="341546"/>
                        <a:pt x="452487" y="316029"/>
                        <a:pt x="482018" y="289161"/>
                      </a:cubicBezTo>
                      <a:lnTo>
                        <a:pt x="509001" y="257945"/>
                      </a:lnTo>
                      <a:lnTo>
                        <a:pt x="535985" y="289162"/>
                      </a:lnTo>
                      <a:cubicBezTo>
                        <a:pt x="565517" y="316030"/>
                        <a:pt x="600308" y="341547"/>
                        <a:pt x="639297" y="364057"/>
                      </a:cubicBezTo>
                      <a:cubicBezTo>
                        <a:pt x="795250" y="454096"/>
                        <a:pt x="959291" y="461935"/>
                        <a:pt x="1005692" y="381565"/>
                      </a:cubicBezTo>
                      <a:cubicBezTo>
                        <a:pt x="1052094" y="301195"/>
                        <a:pt x="963285" y="163051"/>
                        <a:pt x="807332" y="73011"/>
                      </a:cubicBezTo>
                      <a:cubicBezTo>
                        <a:pt x="729355" y="27992"/>
                        <a:pt x="649357" y="3522"/>
                        <a:pt x="583052" y="353"/>
                      </a:cubicBezTo>
                      <a:cubicBezTo>
                        <a:pt x="566476" y="-439"/>
                        <a:pt x="550756" y="101"/>
                        <a:pt x="536137" y="1983"/>
                      </a:cubicBezTo>
                      <a:lnTo>
                        <a:pt x="509004" y="8504"/>
                      </a:lnTo>
                      <a:lnTo>
                        <a:pt x="481867" y="1982"/>
                      </a:lnTo>
                      <a:cubicBezTo>
                        <a:pt x="467248" y="100"/>
                        <a:pt x="451527" y="-440"/>
                        <a:pt x="434951" y="35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2" name="月 21">
                  <a:extLst>
                    <a:ext uri="{FF2B5EF4-FFF2-40B4-BE49-F238E27FC236}">
                      <a16:creationId xmlns:a16="http://schemas.microsoft.com/office/drawing/2014/main" id="{A49D634D-391E-E21B-6FA5-8C6434BE911E}"/>
                    </a:ext>
                  </a:extLst>
                </p:cNvPr>
                <p:cNvSpPr/>
                <p:nvPr/>
              </p:nvSpPr>
              <p:spPr bwMode="auto">
                <a:xfrm>
                  <a:off x="2226571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月 22">
                  <a:extLst>
                    <a:ext uri="{FF2B5EF4-FFF2-40B4-BE49-F238E27FC236}">
                      <a16:creationId xmlns:a16="http://schemas.microsoft.com/office/drawing/2014/main" id="{B69A9346-5281-6BB7-05D7-007A0E459418}"/>
                    </a:ext>
                  </a:extLst>
                </p:cNvPr>
                <p:cNvSpPr/>
                <p:nvPr/>
              </p:nvSpPr>
              <p:spPr bwMode="auto">
                <a:xfrm flipH="1">
                  <a:off x="3280778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24" name="直線コネクタ 23">
                  <a:extLst>
                    <a:ext uri="{FF2B5EF4-FFF2-40B4-BE49-F238E27FC236}">
                      <a16:creationId xmlns:a16="http://schemas.microsoft.com/office/drawing/2014/main" id="{3133B122-DFD4-7057-7BF3-A76FD6CEA1C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281349" y="6440299"/>
                  <a:ext cx="0" cy="501785"/>
                </a:xfrm>
                <a:prstGeom prst="line">
                  <a:avLst/>
                </a:pr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16" name="二等辺三角形 16">
                <a:extLst>
                  <a:ext uri="{FF2B5EF4-FFF2-40B4-BE49-F238E27FC236}">
                    <a16:creationId xmlns:a16="http://schemas.microsoft.com/office/drawing/2014/main" id="{3733B30A-0664-02C8-86AE-E996E6044505}"/>
                  </a:ext>
                </a:extLst>
              </p:cNvPr>
              <p:cNvSpPr/>
              <p:nvPr/>
            </p:nvSpPr>
            <p:spPr bwMode="auto">
              <a:xfrm flipH="1">
                <a:off x="-2409483" y="4088154"/>
                <a:ext cx="291720" cy="135840"/>
              </a:xfrm>
              <a:custGeom>
                <a:avLst/>
                <a:gdLst>
                  <a:gd name="connsiteX0" fmla="*/ 0 w 313117"/>
                  <a:gd name="connsiteY0" fmla="*/ 210522 h 210522"/>
                  <a:gd name="connsiteX1" fmla="*/ 156559 w 313117"/>
                  <a:gd name="connsiteY1" fmla="*/ 0 h 210522"/>
                  <a:gd name="connsiteX2" fmla="*/ 313117 w 313117"/>
                  <a:gd name="connsiteY2" fmla="*/ 210522 h 210522"/>
                  <a:gd name="connsiteX3" fmla="*/ 0 w 313117"/>
                  <a:gd name="connsiteY3" fmla="*/ 210522 h 210522"/>
                  <a:gd name="connsiteX0" fmla="*/ 2016 w 315133"/>
                  <a:gd name="connsiteY0" fmla="*/ 210522 h 216310"/>
                  <a:gd name="connsiteX1" fmla="*/ 158575 w 315133"/>
                  <a:gd name="connsiteY1" fmla="*/ 0 h 216310"/>
                  <a:gd name="connsiteX2" fmla="*/ 315133 w 315133"/>
                  <a:gd name="connsiteY2" fmla="*/ 210522 h 216310"/>
                  <a:gd name="connsiteX3" fmla="*/ 2016 w 315133"/>
                  <a:gd name="connsiteY3" fmla="*/ 210522 h 216310"/>
                  <a:gd name="connsiteX0" fmla="*/ 2016 w 316347"/>
                  <a:gd name="connsiteY0" fmla="*/ 210522 h 223109"/>
                  <a:gd name="connsiteX1" fmla="*/ 158575 w 316347"/>
                  <a:gd name="connsiteY1" fmla="*/ 0 h 223109"/>
                  <a:gd name="connsiteX2" fmla="*/ 315133 w 316347"/>
                  <a:gd name="connsiteY2" fmla="*/ 210522 h 223109"/>
                  <a:gd name="connsiteX3" fmla="*/ 2016 w 316347"/>
                  <a:gd name="connsiteY3" fmla="*/ 210522 h 223109"/>
                  <a:gd name="connsiteX0" fmla="*/ 2160 w 316585"/>
                  <a:gd name="connsiteY0" fmla="*/ 210526 h 223113"/>
                  <a:gd name="connsiteX1" fmla="*/ 158719 w 316585"/>
                  <a:gd name="connsiteY1" fmla="*/ 4 h 223113"/>
                  <a:gd name="connsiteX2" fmla="*/ 315277 w 316585"/>
                  <a:gd name="connsiteY2" fmla="*/ 210526 h 223113"/>
                  <a:gd name="connsiteX3" fmla="*/ 2160 w 316585"/>
                  <a:gd name="connsiteY3" fmla="*/ 210526 h 22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585" h="223113">
                    <a:moveTo>
                      <a:pt x="2160" y="210526"/>
                    </a:moveTo>
                    <a:cubicBezTo>
                      <a:pt x="-17092" y="197502"/>
                      <a:pt x="97008" y="-1114"/>
                      <a:pt x="158719" y="4"/>
                    </a:cubicBezTo>
                    <a:cubicBezTo>
                      <a:pt x="220430" y="1122"/>
                      <a:pt x="329766" y="190358"/>
                      <a:pt x="315277" y="210526"/>
                    </a:cubicBezTo>
                    <a:cubicBezTo>
                      <a:pt x="300788" y="230694"/>
                      <a:pt x="21412" y="223550"/>
                      <a:pt x="2160" y="210526"/>
                    </a:cubicBezTo>
                    <a:close/>
                  </a:path>
                </a:pathLst>
              </a:custGeom>
              <a:solidFill>
                <a:srgbClr val="FF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</p:grpSp>
        <p:sp>
          <p:nvSpPr>
            <p:cNvPr id="10" name="四角形: 角を丸くする 9">
              <a:extLst>
                <a:ext uri="{FF2B5EF4-FFF2-40B4-BE49-F238E27FC236}">
                  <a16:creationId xmlns:a16="http://schemas.microsoft.com/office/drawing/2014/main" id="{3396A78D-88CC-1C51-3DBC-6B4794EF40D5}"/>
                </a:ext>
              </a:extLst>
            </p:cNvPr>
            <p:cNvSpPr/>
            <p:nvPr/>
          </p:nvSpPr>
          <p:spPr bwMode="auto">
            <a:xfrm>
              <a:off x="2312761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四角形: 角を丸くする 11">
              <a:extLst>
                <a:ext uri="{FF2B5EF4-FFF2-40B4-BE49-F238E27FC236}">
                  <a16:creationId xmlns:a16="http://schemas.microsoft.com/office/drawing/2014/main" id="{A7E43C11-0725-67DD-0BFC-61B1F9B4459A}"/>
                </a:ext>
              </a:extLst>
            </p:cNvPr>
            <p:cNvSpPr/>
            <p:nvPr/>
          </p:nvSpPr>
          <p:spPr bwMode="auto">
            <a:xfrm>
              <a:off x="2885383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フリーフォーム: 図形 12">
              <a:extLst>
                <a:ext uri="{FF2B5EF4-FFF2-40B4-BE49-F238E27FC236}">
                  <a16:creationId xmlns:a16="http://schemas.microsoft.com/office/drawing/2014/main" id="{0606D4E1-534F-D0C4-4C80-356B64210B3C}"/>
                </a:ext>
              </a:extLst>
            </p:cNvPr>
            <p:cNvSpPr/>
            <p:nvPr/>
          </p:nvSpPr>
          <p:spPr bwMode="auto">
            <a:xfrm>
              <a:off x="2161074" y="7625556"/>
              <a:ext cx="302774" cy="469837"/>
            </a:xfrm>
            <a:custGeom>
              <a:avLst/>
              <a:gdLst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62091 h 378790"/>
                <a:gd name="connsiteX11" fmla="*/ 0 w 244101"/>
                <a:gd name="connsiteY11" fmla="*/ 217815 h 378790"/>
                <a:gd name="connsiteX12" fmla="*/ 0 w 244101"/>
                <a:gd name="connsiteY12" fmla="*/ 34988 h 378790"/>
                <a:gd name="connsiteX13" fmla="*/ 34988 w 244101"/>
                <a:gd name="connsiteY13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17815 h 378790"/>
                <a:gd name="connsiteX11" fmla="*/ 0 w 244101"/>
                <a:gd name="connsiteY11" fmla="*/ 34988 h 378790"/>
                <a:gd name="connsiteX12" fmla="*/ 34988 w 244101"/>
                <a:gd name="connsiteY12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34988 h 378790"/>
                <a:gd name="connsiteX11" fmla="*/ 34988 w 244101"/>
                <a:gd name="connsiteY11" fmla="*/ 0 h 3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101" h="378790">
                  <a:moveTo>
                    <a:pt x="34988" y="0"/>
                  </a:moveTo>
                  <a:cubicBezTo>
                    <a:pt x="54311" y="0"/>
                    <a:pt x="69976" y="15665"/>
                    <a:pt x="69976" y="34988"/>
                  </a:cubicBezTo>
                  <a:lnTo>
                    <a:pt x="69976" y="141501"/>
                  </a:lnTo>
                  <a:lnTo>
                    <a:pt x="77917" y="139898"/>
                  </a:lnTo>
                  <a:lnTo>
                    <a:pt x="166184" y="139898"/>
                  </a:lnTo>
                  <a:cubicBezTo>
                    <a:pt x="209216" y="139898"/>
                    <a:pt x="244101" y="174783"/>
                    <a:pt x="244101" y="217815"/>
                  </a:cubicBezTo>
                  <a:lnTo>
                    <a:pt x="244101" y="300873"/>
                  </a:lnTo>
                  <a:cubicBezTo>
                    <a:pt x="244101" y="343905"/>
                    <a:pt x="209216" y="378790"/>
                    <a:pt x="166184" y="378790"/>
                  </a:cubicBezTo>
                  <a:lnTo>
                    <a:pt x="77917" y="378790"/>
                  </a:lnTo>
                  <a:cubicBezTo>
                    <a:pt x="34885" y="378790"/>
                    <a:pt x="0" y="343905"/>
                    <a:pt x="0" y="300873"/>
                  </a:cubicBezTo>
                  <a:lnTo>
                    <a:pt x="0" y="34988"/>
                  </a:lnTo>
                  <a:cubicBezTo>
                    <a:pt x="0" y="15665"/>
                    <a:pt x="15665" y="0"/>
                    <a:pt x="34988" y="0"/>
                  </a:cubicBezTo>
                  <a:close/>
                </a:path>
              </a:pathLst>
            </a:custGeom>
            <a:solidFill>
              <a:srgbClr val="FFCC99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4" name="四角形: 上の 2 つの角を丸める 13">
              <a:extLst>
                <a:ext uri="{FF2B5EF4-FFF2-40B4-BE49-F238E27FC236}">
                  <a16:creationId xmlns:a16="http://schemas.microsoft.com/office/drawing/2014/main" id="{4CC6C7E6-3F54-F12C-EBBE-327326C69C41}"/>
                </a:ext>
              </a:extLst>
            </p:cNvPr>
            <p:cNvSpPr/>
            <p:nvPr/>
          </p:nvSpPr>
          <p:spPr bwMode="auto">
            <a:xfrm rot="11941697">
              <a:off x="2014072" y="8024985"/>
              <a:ext cx="304834" cy="7872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sp>
        <p:nvSpPr>
          <p:cNvPr id="8195" name="吹き出し: 角を丸めた四角形 8194">
            <a:extLst>
              <a:ext uri="{FF2B5EF4-FFF2-40B4-BE49-F238E27FC236}">
                <a16:creationId xmlns:a16="http://schemas.microsoft.com/office/drawing/2014/main" id="{4E9CC4DE-A50B-9EF3-9FF4-879F061565DA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2800" b="1" dirty="0">
                <a:latin typeface="+mj-ea"/>
                <a:ea typeface="+mj-ea"/>
              </a:rPr>
              <a:t>ヒント</a:t>
            </a:r>
            <a:br>
              <a:rPr lang="en-US" altLang="ja-JP" sz="2800" b="1" dirty="0">
                <a:latin typeface="+mj-ea"/>
                <a:ea typeface="+mj-ea"/>
              </a:rPr>
            </a:b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わたぼうし</a:t>
            </a:r>
          </a:p>
        </p:txBody>
      </p:sp>
    </p:spTree>
    <p:extLst>
      <p:ext uri="{BB962C8B-B14F-4D97-AF65-F5344CB8AC3E}">
        <p14:creationId xmlns:p14="http://schemas.microsoft.com/office/powerpoint/2010/main" val="697242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F6A714E-794B-B98D-6D4E-F71650DB971F}"/>
              </a:ext>
            </a:extLst>
          </p:cNvPr>
          <p:cNvSpPr txBox="1"/>
          <p:nvPr/>
        </p:nvSpPr>
        <p:spPr>
          <a:xfrm>
            <a:off x="1961048" y="233645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b="1" dirty="0">
                <a:solidFill>
                  <a:srgbClr val="FF0000"/>
                </a:solidFill>
                <a:latin typeface="+mj-ea"/>
                <a:ea typeface="+mj-ea"/>
              </a:rPr>
              <a:t>答え②</a:t>
            </a:r>
            <a:r>
              <a:rPr kumimoji="1" lang="ja-JP" altLang="en-US" sz="4800" b="1" dirty="0">
                <a:solidFill>
                  <a:srgbClr val="FF0000"/>
                </a:solidFill>
                <a:latin typeface="+mj-ea"/>
                <a:ea typeface="+mj-ea"/>
              </a:rPr>
              <a:t>タンポポ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F950718-4516-5C50-2E10-19DD5DD7E5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60" y="1144863"/>
            <a:ext cx="6557680" cy="491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8C2ECD84-1E6F-7AA6-5FBE-F3C66D6D0478}"/>
              </a:ext>
            </a:extLst>
          </p:cNvPr>
          <p:cNvGrpSpPr/>
          <p:nvPr/>
        </p:nvGrpSpPr>
        <p:grpSpPr>
          <a:xfrm>
            <a:off x="10434712" y="4398530"/>
            <a:ext cx="965654" cy="1628613"/>
            <a:chOff x="1003320" y="6592466"/>
            <a:chExt cx="1331771" cy="2246083"/>
          </a:xfrm>
        </p:grpSpPr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B47FFF5A-65E9-3862-11D4-3914A78B3EE2}"/>
                </a:ext>
              </a:extLst>
            </p:cNvPr>
            <p:cNvSpPr/>
            <p:nvPr/>
          </p:nvSpPr>
          <p:spPr bwMode="auto">
            <a:xfrm>
              <a:off x="1015259" y="6592466"/>
              <a:ext cx="1304973" cy="1391036"/>
            </a:xfrm>
            <a:prstGeom prst="ellipse">
              <a:avLst/>
            </a:pr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四角形: 上の 2 つの角を丸める 5">
              <a:extLst>
                <a:ext uri="{FF2B5EF4-FFF2-40B4-BE49-F238E27FC236}">
                  <a16:creationId xmlns:a16="http://schemas.microsoft.com/office/drawing/2014/main" id="{93A30375-D295-0073-6B62-85CADADD9FF6}"/>
                </a:ext>
              </a:extLst>
            </p:cNvPr>
            <p:cNvSpPr/>
            <p:nvPr/>
          </p:nvSpPr>
          <p:spPr bwMode="auto">
            <a:xfrm>
              <a:off x="1109366" y="8058358"/>
              <a:ext cx="1102808" cy="780191"/>
            </a:xfrm>
            <a:prstGeom prst="round2SameRect">
              <a:avLst>
                <a:gd name="adj1" fmla="val 43898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B581429F-4B76-0A31-9D05-3E869FC32B03}"/>
                </a:ext>
              </a:extLst>
            </p:cNvPr>
            <p:cNvGrpSpPr/>
            <p:nvPr/>
          </p:nvGrpSpPr>
          <p:grpSpPr>
            <a:xfrm>
              <a:off x="1003320" y="6742581"/>
              <a:ext cx="1331771" cy="1425059"/>
              <a:chOff x="4443712" y="847868"/>
              <a:chExt cx="986061" cy="1055133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FA432197-9111-7C06-F189-EDB6596A7CC1}"/>
                  </a:ext>
                </a:extLst>
              </p:cNvPr>
              <p:cNvGrpSpPr/>
              <p:nvPr/>
            </p:nvGrpSpPr>
            <p:grpSpPr>
              <a:xfrm rot="900000" flipH="1">
                <a:off x="5221288" y="1211107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4" name="楕円 23">
                  <a:extLst>
                    <a:ext uri="{FF2B5EF4-FFF2-40B4-BE49-F238E27FC236}">
                      <a16:creationId xmlns:a16="http://schemas.microsoft.com/office/drawing/2014/main" id="{99F933C9-A16C-AB58-9D95-9F4B6421ED59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" name="楕円 24">
                  <a:extLst>
                    <a:ext uri="{FF2B5EF4-FFF2-40B4-BE49-F238E27FC236}">
                      <a16:creationId xmlns:a16="http://schemas.microsoft.com/office/drawing/2014/main" id="{5FA080C2-666B-075C-A888-13BDE22A289F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35DBEA4E-1B74-435D-1E9C-A3CFB182C99C}"/>
                  </a:ext>
                </a:extLst>
              </p:cNvPr>
              <p:cNvGrpSpPr/>
              <p:nvPr/>
            </p:nvGrpSpPr>
            <p:grpSpPr>
              <a:xfrm rot="20700000">
                <a:off x="4443712" y="1211106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2" name="楕円 21">
                  <a:extLst>
                    <a:ext uri="{FF2B5EF4-FFF2-40B4-BE49-F238E27FC236}">
                      <a16:creationId xmlns:a16="http://schemas.microsoft.com/office/drawing/2014/main" id="{C74C8814-049E-0E60-23B7-8767C1E86ACD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楕円 22">
                  <a:extLst>
                    <a:ext uri="{FF2B5EF4-FFF2-40B4-BE49-F238E27FC236}">
                      <a16:creationId xmlns:a16="http://schemas.microsoft.com/office/drawing/2014/main" id="{328E3367-10B8-347C-1EFF-A9C175E1C91A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9" name="台形 18">
                <a:extLst>
                  <a:ext uri="{FF2B5EF4-FFF2-40B4-BE49-F238E27FC236}">
                    <a16:creationId xmlns:a16="http://schemas.microsoft.com/office/drawing/2014/main" id="{AEBA6C63-25F6-6646-244F-FB2375C01C3E}"/>
                  </a:ext>
                </a:extLst>
              </p:cNvPr>
              <p:cNvSpPr/>
              <p:nvPr/>
            </p:nvSpPr>
            <p:spPr bwMode="auto">
              <a:xfrm>
                <a:off x="4830603" y="1716779"/>
                <a:ext cx="199788" cy="186222"/>
              </a:xfrm>
              <a:prstGeom prst="trapezoid">
                <a:avLst>
                  <a:gd name="adj" fmla="val 17426"/>
                </a:avLst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楕円 19">
                <a:extLst>
                  <a:ext uri="{FF2B5EF4-FFF2-40B4-BE49-F238E27FC236}">
                    <a16:creationId xmlns:a16="http://schemas.microsoft.com/office/drawing/2014/main" id="{6AF67C21-5820-8C8E-5448-17C6AF623D2F}"/>
                  </a:ext>
                </a:extLst>
              </p:cNvPr>
              <p:cNvSpPr/>
              <p:nvPr/>
            </p:nvSpPr>
            <p:spPr bwMode="auto">
              <a:xfrm>
                <a:off x="4525452" y="847868"/>
                <a:ext cx="810090" cy="918851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楕円 20">
                <a:extLst>
                  <a:ext uri="{FF2B5EF4-FFF2-40B4-BE49-F238E27FC236}">
                    <a16:creationId xmlns:a16="http://schemas.microsoft.com/office/drawing/2014/main" id="{326375AE-7306-A5EF-F426-EDD1F6E5B952}"/>
                  </a:ext>
                </a:extLst>
              </p:cNvPr>
              <p:cNvSpPr/>
              <p:nvPr/>
            </p:nvSpPr>
            <p:spPr bwMode="auto">
              <a:xfrm>
                <a:off x="4895997" y="1482389"/>
                <a:ext cx="81490" cy="45719"/>
              </a:xfrm>
              <a:prstGeom prst="ellipse">
                <a:avLst/>
              </a:prstGeom>
              <a:solidFill>
                <a:srgbClr val="FF9933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332CAFDD-11E0-A54F-0395-CCDC4AE0EF2B}"/>
                </a:ext>
              </a:extLst>
            </p:cNvPr>
            <p:cNvSpPr/>
            <p:nvPr/>
          </p:nvSpPr>
          <p:spPr bwMode="auto">
            <a:xfrm>
              <a:off x="1451711" y="8024502"/>
              <a:ext cx="418118" cy="195502"/>
            </a:xfrm>
            <a:custGeom>
              <a:avLst/>
              <a:gdLst>
                <a:gd name="connsiteX0" fmla="*/ 565746 w 588578"/>
                <a:gd name="connsiteY0" fmla="*/ 0 h 275205"/>
                <a:gd name="connsiteX1" fmla="*/ 584150 w 588578"/>
                <a:gd name="connsiteY1" fmla="*/ 48979 h 275205"/>
                <a:gd name="connsiteX2" fmla="*/ 505055 w 588578"/>
                <a:gd name="connsiteY2" fmla="*/ 254267 h 275205"/>
                <a:gd name="connsiteX3" fmla="*/ 339750 w 588578"/>
                <a:gd name="connsiteY3" fmla="*/ 254598 h 275205"/>
                <a:gd name="connsiteX4" fmla="*/ 294289 w 588578"/>
                <a:gd name="connsiteY4" fmla="*/ 224472 h 275205"/>
                <a:gd name="connsiteX5" fmla="*/ 248827 w 588578"/>
                <a:gd name="connsiteY5" fmla="*/ 254598 h 275205"/>
                <a:gd name="connsiteX6" fmla="*/ 83521 w 588578"/>
                <a:gd name="connsiteY6" fmla="*/ 254267 h 275205"/>
                <a:gd name="connsiteX7" fmla="*/ 4428 w 588578"/>
                <a:gd name="connsiteY7" fmla="*/ 48980 h 275205"/>
                <a:gd name="connsiteX8" fmla="*/ 22831 w 588578"/>
                <a:gd name="connsiteY8" fmla="*/ 1 h 275205"/>
                <a:gd name="connsiteX9" fmla="*/ 85844 w 588578"/>
                <a:gd name="connsiteY9" fmla="*/ 49269 h 275205"/>
                <a:gd name="connsiteX10" fmla="*/ 170570 w 588578"/>
                <a:gd name="connsiteY10" fmla="*/ 103495 h 275205"/>
                <a:gd name="connsiteX11" fmla="*/ 259894 w 588578"/>
                <a:gd name="connsiteY11" fmla="*/ 149756 h 275205"/>
                <a:gd name="connsiteX12" fmla="*/ 294288 w 588578"/>
                <a:gd name="connsiteY12" fmla="*/ 163638 h 275205"/>
                <a:gd name="connsiteX13" fmla="*/ 328682 w 588578"/>
                <a:gd name="connsiteY13" fmla="*/ 149756 h 275205"/>
                <a:gd name="connsiteX14" fmla="*/ 418006 w 588578"/>
                <a:gd name="connsiteY14" fmla="*/ 103494 h 275205"/>
                <a:gd name="connsiteX15" fmla="*/ 502732 w 588578"/>
                <a:gd name="connsiteY15" fmla="*/ 49268 h 27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578" h="275205">
                  <a:moveTo>
                    <a:pt x="565746" y="0"/>
                  </a:moveTo>
                  <a:lnTo>
                    <a:pt x="584150" y="48979"/>
                  </a:lnTo>
                  <a:cubicBezTo>
                    <a:pt x="600349" y="133431"/>
                    <a:pt x="571682" y="215800"/>
                    <a:pt x="505055" y="254267"/>
                  </a:cubicBezTo>
                  <a:cubicBezTo>
                    <a:pt x="455084" y="283118"/>
                    <a:pt x="394404" y="281129"/>
                    <a:pt x="339750" y="254598"/>
                  </a:cubicBezTo>
                  <a:lnTo>
                    <a:pt x="294289" y="224472"/>
                  </a:lnTo>
                  <a:lnTo>
                    <a:pt x="248827" y="254598"/>
                  </a:lnTo>
                  <a:cubicBezTo>
                    <a:pt x="194172" y="281129"/>
                    <a:pt x="133492" y="283118"/>
                    <a:pt x="83521" y="254267"/>
                  </a:cubicBezTo>
                  <a:cubicBezTo>
                    <a:pt x="16894" y="215800"/>
                    <a:pt x="-11772" y="133431"/>
                    <a:pt x="4428" y="48980"/>
                  </a:cubicBezTo>
                  <a:lnTo>
                    <a:pt x="22831" y="1"/>
                  </a:lnTo>
                  <a:lnTo>
                    <a:pt x="85844" y="49269"/>
                  </a:lnTo>
                  <a:cubicBezTo>
                    <a:pt x="112447" y="68108"/>
                    <a:pt x="140760" y="86284"/>
                    <a:pt x="170570" y="103495"/>
                  </a:cubicBezTo>
                  <a:cubicBezTo>
                    <a:pt x="200381" y="120706"/>
                    <a:pt x="230277" y="136138"/>
                    <a:pt x="259894" y="149756"/>
                  </a:cubicBezTo>
                  <a:lnTo>
                    <a:pt x="294288" y="163638"/>
                  </a:lnTo>
                  <a:lnTo>
                    <a:pt x="328682" y="149756"/>
                  </a:lnTo>
                  <a:cubicBezTo>
                    <a:pt x="358300" y="136138"/>
                    <a:pt x="388196" y="120705"/>
                    <a:pt x="418006" y="103494"/>
                  </a:cubicBezTo>
                  <a:cubicBezTo>
                    <a:pt x="447818" y="86283"/>
                    <a:pt x="476131" y="68109"/>
                    <a:pt x="502732" y="49268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C8C0E543-2865-DB28-CE7D-B7C6359AD82F}"/>
                </a:ext>
              </a:extLst>
            </p:cNvPr>
            <p:cNvSpPr/>
            <p:nvPr/>
          </p:nvSpPr>
          <p:spPr bwMode="auto">
            <a:xfrm flipH="1">
              <a:off x="1121604" y="6727422"/>
              <a:ext cx="1085054" cy="457707"/>
            </a:xfrm>
            <a:custGeom>
              <a:avLst/>
              <a:gdLst>
                <a:gd name="connsiteX0" fmla="*/ 434951 w 1018003"/>
                <a:gd name="connsiteY0" fmla="*/ 352 h 437067"/>
                <a:gd name="connsiteX1" fmla="*/ 210671 w 1018003"/>
                <a:gd name="connsiteY1" fmla="*/ 73010 h 437067"/>
                <a:gd name="connsiteX2" fmla="*/ 12311 w 1018003"/>
                <a:gd name="connsiteY2" fmla="*/ 381564 h 437067"/>
                <a:gd name="connsiteX3" fmla="*/ 378707 w 1018003"/>
                <a:gd name="connsiteY3" fmla="*/ 364056 h 437067"/>
                <a:gd name="connsiteX4" fmla="*/ 482018 w 1018003"/>
                <a:gd name="connsiteY4" fmla="*/ 289161 h 437067"/>
                <a:gd name="connsiteX5" fmla="*/ 509001 w 1018003"/>
                <a:gd name="connsiteY5" fmla="*/ 257945 h 437067"/>
                <a:gd name="connsiteX6" fmla="*/ 535985 w 1018003"/>
                <a:gd name="connsiteY6" fmla="*/ 289162 h 437067"/>
                <a:gd name="connsiteX7" fmla="*/ 639297 w 1018003"/>
                <a:gd name="connsiteY7" fmla="*/ 364057 h 437067"/>
                <a:gd name="connsiteX8" fmla="*/ 1005692 w 1018003"/>
                <a:gd name="connsiteY8" fmla="*/ 381565 h 437067"/>
                <a:gd name="connsiteX9" fmla="*/ 807332 w 1018003"/>
                <a:gd name="connsiteY9" fmla="*/ 73011 h 437067"/>
                <a:gd name="connsiteX10" fmla="*/ 583052 w 1018003"/>
                <a:gd name="connsiteY10" fmla="*/ 353 h 437067"/>
                <a:gd name="connsiteX11" fmla="*/ 536137 w 1018003"/>
                <a:gd name="connsiteY11" fmla="*/ 1983 h 437067"/>
                <a:gd name="connsiteX12" fmla="*/ 509004 w 1018003"/>
                <a:gd name="connsiteY12" fmla="*/ 8504 h 437067"/>
                <a:gd name="connsiteX13" fmla="*/ 481867 w 1018003"/>
                <a:gd name="connsiteY13" fmla="*/ 1982 h 437067"/>
                <a:gd name="connsiteX14" fmla="*/ 434951 w 1018003"/>
                <a:gd name="connsiteY14" fmla="*/ 352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003" h="437067">
                  <a:moveTo>
                    <a:pt x="434951" y="352"/>
                  </a:moveTo>
                  <a:cubicBezTo>
                    <a:pt x="368647" y="3521"/>
                    <a:pt x="288648" y="27991"/>
                    <a:pt x="210671" y="73010"/>
                  </a:cubicBezTo>
                  <a:cubicBezTo>
                    <a:pt x="54718" y="163050"/>
                    <a:pt x="-34091" y="301194"/>
                    <a:pt x="12311" y="381564"/>
                  </a:cubicBezTo>
                  <a:cubicBezTo>
                    <a:pt x="58712" y="461934"/>
                    <a:pt x="222753" y="454095"/>
                    <a:pt x="378707" y="364056"/>
                  </a:cubicBezTo>
                  <a:cubicBezTo>
                    <a:pt x="417695" y="341546"/>
                    <a:pt x="452487" y="316029"/>
                    <a:pt x="482018" y="289161"/>
                  </a:cubicBezTo>
                  <a:lnTo>
                    <a:pt x="509001" y="257945"/>
                  </a:lnTo>
                  <a:lnTo>
                    <a:pt x="535985" y="289162"/>
                  </a:lnTo>
                  <a:cubicBezTo>
                    <a:pt x="565517" y="316030"/>
                    <a:pt x="600308" y="341547"/>
                    <a:pt x="639297" y="364057"/>
                  </a:cubicBezTo>
                  <a:cubicBezTo>
                    <a:pt x="795250" y="454096"/>
                    <a:pt x="959291" y="461935"/>
                    <a:pt x="1005692" y="381565"/>
                  </a:cubicBezTo>
                  <a:cubicBezTo>
                    <a:pt x="1052094" y="301195"/>
                    <a:pt x="963285" y="163051"/>
                    <a:pt x="807332" y="73011"/>
                  </a:cubicBezTo>
                  <a:cubicBezTo>
                    <a:pt x="729355" y="27992"/>
                    <a:pt x="649357" y="3522"/>
                    <a:pt x="583052" y="353"/>
                  </a:cubicBezTo>
                  <a:cubicBezTo>
                    <a:pt x="566476" y="-439"/>
                    <a:pt x="550756" y="101"/>
                    <a:pt x="536137" y="1983"/>
                  </a:cubicBezTo>
                  <a:lnTo>
                    <a:pt x="509004" y="8504"/>
                  </a:lnTo>
                  <a:lnTo>
                    <a:pt x="481867" y="1982"/>
                  </a:lnTo>
                  <a:cubicBezTo>
                    <a:pt x="467248" y="100"/>
                    <a:pt x="451527" y="-440"/>
                    <a:pt x="434951" y="352"/>
                  </a:cubicBezTo>
                  <a:close/>
                </a:path>
              </a:pathLst>
            </a:cu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10" name="アーチ 9">
              <a:extLst>
                <a:ext uri="{FF2B5EF4-FFF2-40B4-BE49-F238E27FC236}">
                  <a16:creationId xmlns:a16="http://schemas.microsoft.com/office/drawing/2014/main" id="{078FDB37-FB43-C452-8496-B239514166AD}"/>
                </a:ext>
              </a:extLst>
            </p:cNvPr>
            <p:cNvSpPr/>
            <p:nvPr/>
          </p:nvSpPr>
          <p:spPr bwMode="auto">
            <a:xfrm>
              <a:off x="1788450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アーチ 10">
              <a:extLst>
                <a:ext uri="{FF2B5EF4-FFF2-40B4-BE49-F238E27FC236}">
                  <a16:creationId xmlns:a16="http://schemas.microsoft.com/office/drawing/2014/main" id="{F5CA333F-4A0E-4942-D979-9C9488C18C69}"/>
                </a:ext>
              </a:extLst>
            </p:cNvPr>
            <p:cNvSpPr/>
            <p:nvPr/>
          </p:nvSpPr>
          <p:spPr bwMode="auto">
            <a:xfrm>
              <a:off x="1204015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月 11">
              <a:extLst>
                <a:ext uri="{FF2B5EF4-FFF2-40B4-BE49-F238E27FC236}">
                  <a16:creationId xmlns:a16="http://schemas.microsoft.com/office/drawing/2014/main" id="{5FE52B2D-6202-DA61-F595-06440CE9ED85}"/>
                </a:ext>
              </a:extLst>
            </p:cNvPr>
            <p:cNvSpPr/>
            <p:nvPr/>
          </p:nvSpPr>
          <p:spPr bwMode="auto">
            <a:xfrm>
              <a:off x="1051855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月 12">
              <a:extLst>
                <a:ext uri="{FF2B5EF4-FFF2-40B4-BE49-F238E27FC236}">
                  <a16:creationId xmlns:a16="http://schemas.microsoft.com/office/drawing/2014/main" id="{75D854E2-B3DC-3294-C22A-CBE93623A028}"/>
                </a:ext>
              </a:extLst>
            </p:cNvPr>
            <p:cNvSpPr/>
            <p:nvPr/>
          </p:nvSpPr>
          <p:spPr bwMode="auto">
            <a:xfrm flipH="1">
              <a:off x="2106062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二等辺三角形 16">
              <a:extLst>
                <a:ext uri="{FF2B5EF4-FFF2-40B4-BE49-F238E27FC236}">
                  <a16:creationId xmlns:a16="http://schemas.microsoft.com/office/drawing/2014/main" id="{FA292E2C-E700-7003-9BC6-5BF79D7ECE6F}"/>
                </a:ext>
              </a:extLst>
            </p:cNvPr>
            <p:cNvSpPr/>
            <p:nvPr/>
          </p:nvSpPr>
          <p:spPr bwMode="auto">
            <a:xfrm rot="10800000" flipH="1">
              <a:off x="1514910" y="7754277"/>
              <a:ext cx="291720" cy="135840"/>
            </a:xfrm>
            <a:custGeom>
              <a:avLst/>
              <a:gdLst>
                <a:gd name="connsiteX0" fmla="*/ 0 w 313117"/>
                <a:gd name="connsiteY0" fmla="*/ 210522 h 210522"/>
                <a:gd name="connsiteX1" fmla="*/ 156559 w 313117"/>
                <a:gd name="connsiteY1" fmla="*/ 0 h 210522"/>
                <a:gd name="connsiteX2" fmla="*/ 313117 w 313117"/>
                <a:gd name="connsiteY2" fmla="*/ 210522 h 210522"/>
                <a:gd name="connsiteX3" fmla="*/ 0 w 313117"/>
                <a:gd name="connsiteY3" fmla="*/ 210522 h 210522"/>
                <a:gd name="connsiteX0" fmla="*/ 2016 w 315133"/>
                <a:gd name="connsiteY0" fmla="*/ 210522 h 216310"/>
                <a:gd name="connsiteX1" fmla="*/ 158575 w 315133"/>
                <a:gd name="connsiteY1" fmla="*/ 0 h 216310"/>
                <a:gd name="connsiteX2" fmla="*/ 315133 w 315133"/>
                <a:gd name="connsiteY2" fmla="*/ 210522 h 216310"/>
                <a:gd name="connsiteX3" fmla="*/ 2016 w 315133"/>
                <a:gd name="connsiteY3" fmla="*/ 210522 h 216310"/>
                <a:gd name="connsiteX0" fmla="*/ 2016 w 316347"/>
                <a:gd name="connsiteY0" fmla="*/ 210522 h 223109"/>
                <a:gd name="connsiteX1" fmla="*/ 158575 w 316347"/>
                <a:gd name="connsiteY1" fmla="*/ 0 h 223109"/>
                <a:gd name="connsiteX2" fmla="*/ 315133 w 316347"/>
                <a:gd name="connsiteY2" fmla="*/ 210522 h 223109"/>
                <a:gd name="connsiteX3" fmla="*/ 2016 w 316347"/>
                <a:gd name="connsiteY3" fmla="*/ 210522 h 223109"/>
                <a:gd name="connsiteX0" fmla="*/ 2160 w 316585"/>
                <a:gd name="connsiteY0" fmla="*/ 210526 h 223113"/>
                <a:gd name="connsiteX1" fmla="*/ 158719 w 316585"/>
                <a:gd name="connsiteY1" fmla="*/ 4 h 223113"/>
                <a:gd name="connsiteX2" fmla="*/ 315277 w 316585"/>
                <a:gd name="connsiteY2" fmla="*/ 210526 h 223113"/>
                <a:gd name="connsiteX3" fmla="*/ 2160 w 316585"/>
                <a:gd name="connsiteY3" fmla="*/ 210526 h 2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85" h="223113">
                  <a:moveTo>
                    <a:pt x="2160" y="210526"/>
                  </a:moveTo>
                  <a:cubicBezTo>
                    <a:pt x="-17092" y="197502"/>
                    <a:pt x="97008" y="-1114"/>
                    <a:pt x="158719" y="4"/>
                  </a:cubicBezTo>
                  <a:cubicBezTo>
                    <a:pt x="220430" y="1122"/>
                    <a:pt x="329766" y="190358"/>
                    <a:pt x="315277" y="210526"/>
                  </a:cubicBezTo>
                  <a:cubicBezTo>
                    <a:pt x="300788" y="230694"/>
                    <a:pt x="21412" y="223550"/>
                    <a:pt x="2160" y="210526"/>
                  </a:cubicBezTo>
                  <a:close/>
                </a:path>
              </a:pathLst>
            </a:custGeom>
            <a:solidFill>
              <a:srgbClr val="FF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8BEA81B6-4349-51EF-E85C-2D6825F80FCE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310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EDF8F9FA-2E07-8605-0933-C741FABF42EB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692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</p:grpSp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D99C0612-709F-BED5-0284-4E61D5531AEC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2800" b="1" dirty="0">
                <a:latin typeface="+mj-ea"/>
                <a:ea typeface="+mj-ea"/>
              </a:rPr>
              <a:t>黄色い花が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とても元気に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うつります</a:t>
            </a:r>
          </a:p>
        </p:txBody>
      </p:sp>
    </p:spTree>
    <p:extLst>
      <p:ext uri="{BB962C8B-B14F-4D97-AF65-F5344CB8AC3E}">
        <p14:creationId xmlns:p14="http://schemas.microsoft.com/office/powerpoint/2010/main" val="380720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0038069-8634-4F32-841E-4343E6E4EB68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9168033-672B-45F1-A9ED-6A49F567C8EB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rgbClr val="00B0F0"/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0B115342-6C3C-534E-9DCD-B965853C94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60" y="1134422"/>
            <a:ext cx="6539824" cy="490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68144123-0AA5-B804-A22D-1908804C91DD}"/>
              </a:ext>
            </a:extLst>
          </p:cNvPr>
          <p:cNvSpPr txBox="1"/>
          <p:nvPr/>
        </p:nvSpPr>
        <p:spPr>
          <a:xfrm>
            <a:off x="1961048" y="233645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latin typeface="+mj-ea"/>
                <a:ea typeface="+mj-ea"/>
              </a:rPr>
              <a:t>問題③この花の名前は？</a:t>
            </a:r>
          </a:p>
        </p:txBody>
      </p:sp>
      <p:grpSp>
        <p:nvGrpSpPr>
          <p:cNvPr id="8" name="グループ化 7">
            <a:extLst>
              <a:ext uri="{FF2B5EF4-FFF2-40B4-BE49-F238E27FC236}">
                <a16:creationId xmlns:a16="http://schemas.microsoft.com/office/drawing/2014/main" id="{53D76975-C9EF-CAC1-8602-4FBF9B797F51}"/>
              </a:ext>
            </a:extLst>
          </p:cNvPr>
          <p:cNvGrpSpPr/>
          <p:nvPr/>
        </p:nvGrpSpPr>
        <p:grpSpPr>
          <a:xfrm>
            <a:off x="10416480" y="4398530"/>
            <a:ext cx="968064" cy="1649338"/>
            <a:chOff x="2001487" y="6543223"/>
            <a:chExt cx="1331771" cy="2269002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4F5504BB-362A-ABD4-F466-45A654EC6065}"/>
                </a:ext>
              </a:extLst>
            </p:cNvPr>
            <p:cNvGrpSpPr/>
            <p:nvPr/>
          </p:nvGrpSpPr>
          <p:grpSpPr>
            <a:xfrm>
              <a:off x="2001487" y="6543223"/>
              <a:ext cx="1331771" cy="2252944"/>
              <a:chOff x="-2921073" y="3034739"/>
              <a:chExt cx="1331771" cy="2252944"/>
            </a:xfrm>
          </p:grpSpPr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FC119258-DAA5-0AE3-16C8-F985BD8FDB09}"/>
                  </a:ext>
                </a:extLst>
              </p:cNvPr>
              <p:cNvGrpSpPr/>
              <p:nvPr/>
            </p:nvGrpSpPr>
            <p:grpSpPr>
              <a:xfrm>
                <a:off x="-2921073" y="3034739"/>
                <a:ext cx="1331771" cy="2252944"/>
                <a:chOff x="2178036" y="4689140"/>
                <a:chExt cx="1331771" cy="2252944"/>
              </a:xfrm>
            </p:grpSpPr>
            <p:sp>
              <p:nvSpPr>
                <p:cNvPr id="18" name="楕円 17">
                  <a:extLst>
                    <a:ext uri="{FF2B5EF4-FFF2-40B4-BE49-F238E27FC236}">
                      <a16:creationId xmlns:a16="http://schemas.microsoft.com/office/drawing/2014/main" id="{4FDA2A35-5AA9-1933-D07D-8458F36C5877}"/>
                    </a:ext>
                  </a:extLst>
                </p:cNvPr>
                <p:cNvSpPr/>
                <p:nvPr/>
              </p:nvSpPr>
              <p:spPr bwMode="auto">
                <a:xfrm>
                  <a:off x="2189975" y="4689140"/>
                  <a:ext cx="1304973" cy="1391036"/>
                </a:xfrm>
                <a:prstGeom prst="ellipse">
                  <a:avLst/>
                </a:pr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19" name="四角形: 上の 2 つの角を丸める 18">
                  <a:extLst>
                    <a:ext uri="{FF2B5EF4-FFF2-40B4-BE49-F238E27FC236}">
                      <a16:creationId xmlns:a16="http://schemas.microsoft.com/office/drawing/2014/main" id="{9B90DA61-0F68-6E49-F7B9-B7E454AC9753}"/>
                    </a:ext>
                  </a:extLst>
                </p:cNvPr>
                <p:cNvSpPr/>
                <p:nvPr/>
              </p:nvSpPr>
              <p:spPr bwMode="auto">
                <a:xfrm>
                  <a:off x="2284082" y="6155032"/>
                  <a:ext cx="1102808" cy="780191"/>
                </a:xfrm>
                <a:prstGeom prst="round2SameRect">
                  <a:avLst>
                    <a:gd name="adj1" fmla="val 43898"/>
                    <a:gd name="adj2" fmla="val 0"/>
                  </a:avLst>
                </a:prstGeom>
                <a:solidFill>
                  <a:srgbClr val="FF99CC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20" name="グループ化 19">
                  <a:extLst>
                    <a:ext uri="{FF2B5EF4-FFF2-40B4-BE49-F238E27FC236}">
                      <a16:creationId xmlns:a16="http://schemas.microsoft.com/office/drawing/2014/main" id="{8069B445-7707-7DA8-F036-D9D692F79B4F}"/>
                    </a:ext>
                  </a:extLst>
                </p:cNvPr>
                <p:cNvGrpSpPr/>
                <p:nvPr/>
              </p:nvGrpSpPr>
              <p:grpSpPr>
                <a:xfrm>
                  <a:off x="2178036" y="4839255"/>
                  <a:ext cx="1331771" cy="1425059"/>
                  <a:chOff x="4443712" y="847868"/>
                  <a:chExt cx="986061" cy="1055133"/>
                </a:xfrm>
              </p:grpSpPr>
              <p:grpSp>
                <p:nvGrpSpPr>
                  <p:cNvPr id="26" name="グループ化 25">
                    <a:extLst>
                      <a:ext uri="{FF2B5EF4-FFF2-40B4-BE49-F238E27FC236}">
                        <a16:creationId xmlns:a16="http://schemas.microsoft.com/office/drawing/2014/main" id="{0ED2A6FA-7C7A-08E4-17B9-1FA09E6BDECD}"/>
                      </a:ext>
                    </a:extLst>
                  </p:cNvPr>
                  <p:cNvGrpSpPr/>
                  <p:nvPr/>
                </p:nvGrpSpPr>
                <p:grpSpPr>
                  <a:xfrm rot="900000" flipH="1">
                    <a:off x="5221288" y="1211107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11265" name="楕円 11264">
                      <a:extLst>
                        <a:ext uri="{FF2B5EF4-FFF2-40B4-BE49-F238E27FC236}">
                          <a16:creationId xmlns:a16="http://schemas.microsoft.com/office/drawing/2014/main" id="{FC6F5D55-2C40-F1F4-095E-9603DFAB11BA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11267" name="楕円 11266">
                      <a:extLst>
                        <a:ext uri="{FF2B5EF4-FFF2-40B4-BE49-F238E27FC236}">
                          <a16:creationId xmlns:a16="http://schemas.microsoft.com/office/drawing/2014/main" id="{8644D4B4-B1F2-6949-886C-6C527FFA6E2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grpSp>
                <p:nvGrpSpPr>
                  <p:cNvPr id="27" name="グループ化 26">
                    <a:extLst>
                      <a:ext uri="{FF2B5EF4-FFF2-40B4-BE49-F238E27FC236}">
                        <a16:creationId xmlns:a16="http://schemas.microsoft.com/office/drawing/2014/main" id="{1C58AB70-24E2-7EBE-87C0-09928828E012}"/>
                      </a:ext>
                    </a:extLst>
                  </p:cNvPr>
                  <p:cNvGrpSpPr/>
                  <p:nvPr/>
                </p:nvGrpSpPr>
                <p:grpSpPr>
                  <a:xfrm rot="20700000">
                    <a:off x="4443712" y="1211106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31" name="楕円 30">
                      <a:extLst>
                        <a:ext uri="{FF2B5EF4-FFF2-40B4-BE49-F238E27FC236}">
                          <a16:creationId xmlns:a16="http://schemas.microsoft.com/office/drawing/2014/main" id="{13D77465-38DF-757A-5EE8-A7AF52004EE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11264" name="楕円 11263">
                      <a:extLst>
                        <a:ext uri="{FF2B5EF4-FFF2-40B4-BE49-F238E27FC236}">
                          <a16:creationId xmlns:a16="http://schemas.microsoft.com/office/drawing/2014/main" id="{5129F0C1-746E-9BBA-0169-46E01603E1B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sp>
                <p:nvSpPr>
                  <p:cNvPr id="28" name="台形 27">
                    <a:extLst>
                      <a:ext uri="{FF2B5EF4-FFF2-40B4-BE49-F238E27FC236}">
                        <a16:creationId xmlns:a16="http://schemas.microsoft.com/office/drawing/2014/main" id="{C1FEC1F7-48F5-3080-2028-F9DB26185C35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0603" y="1716779"/>
                    <a:ext cx="199788" cy="186222"/>
                  </a:xfrm>
                  <a:prstGeom prst="trapezoid">
                    <a:avLst>
                      <a:gd name="adj" fmla="val 17426"/>
                    </a:avLst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9" name="楕円 28">
                    <a:extLst>
                      <a:ext uri="{FF2B5EF4-FFF2-40B4-BE49-F238E27FC236}">
                        <a16:creationId xmlns:a16="http://schemas.microsoft.com/office/drawing/2014/main" id="{205EB6C4-AE26-2F04-00CC-990B2C046F47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5452" y="847868"/>
                    <a:ext cx="810090" cy="918851"/>
                  </a:xfrm>
                  <a:prstGeom prst="ellipse">
                    <a:avLst/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30" name="楕円 29">
                    <a:extLst>
                      <a:ext uri="{FF2B5EF4-FFF2-40B4-BE49-F238E27FC236}">
                        <a16:creationId xmlns:a16="http://schemas.microsoft.com/office/drawing/2014/main" id="{E86BBF08-C76F-6A35-2C10-B2AEAD5EE97B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5997" y="1402131"/>
                    <a:ext cx="81490" cy="45719"/>
                  </a:xfrm>
                  <a:prstGeom prst="ellipse">
                    <a:avLst/>
                  </a:prstGeom>
                  <a:solidFill>
                    <a:srgbClr val="FF9933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sp>
              <p:nvSpPr>
                <p:cNvPr id="21" name="フリーフォーム: 図形 20">
                  <a:extLst>
                    <a:ext uri="{FF2B5EF4-FFF2-40B4-BE49-F238E27FC236}">
                      <a16:creationId xmlns:a16="http://schemas.microsoft.com/office/drawing/2014/main" id="{3C63D9EE-0EA9-C9F5-026C-9AF460E9139F}"/>
                    </a:ext>
                  </a:extLst>
                </p:cNvPr>
                <p:cNvSpPr/>
                <p:nvPr/>
              </p:nvSpPr>
              <p:spPr bwMode="auto">
                <a:xfrm>
                  <a:off x="2626427" y="6121176"/>
                  <a:ext cx="418118" cy="195502"/>
                </a:xfrm>
                <a:custGeom>
                  <a:avLst/>
                  <a:gdLst>
                    <a:gd name="connsiteX0" fmla="*/ 565746 w 588578"/>
                    <a:gd name="connsiteY0" fmla="*/ 0 h 275205"/>
                    <a:gd name="connsiteX1" fmla="*/ 584150 w 588578"/>
                    <a:gd name="connsiteY1" fmla="*/ 48979 h 275205"/>
                    <a:gd name="connsiteX2" fmla="*/ 505055 w 588578"/>
                    <a:gd name="connsiteY2" fmla="*/ 254267 h 275205"/>
                    <a:gd name="connsiteX3" fmla="*/ 339750 w 588578"/>
                    <a:gd name="connsiteY3" fmla="*/ 254598 h 275205"/>
                    <a:gd name="connsiteX4" fmla="*/ 294289 w 588578"/>
                    <a:gd name="connsiteY4" fmla="*/ 224472 h 275205"/>
                    <a:gd name="connsiteX5" fmla="*/ 248827 w 588578"/>
                    <a:gd name="connsiteY5" fmla="*/ 254598 h 275205"/>
                    <a:gd name="connsiteX6" fmla="*/ 83521 w 588578"/>
                    <a:gd name="connsiteY6" fmla="*/ 254267 h 275205"/>
                    <a:gd name="connsiteX7" fmla="*/ 4428 w 588578"/>
                    <a:gd name="connsiteY7" fmla="*/ 48980 h 275205"/>
                    <a:gd name="connsiteX8" fmla="*/ 22831 w 588578"/>
                    <a:gd name="connsiteY8" fmla="*/ 1 h 275205"/>
                    <a:gd name="connsiteX9" fmla="*/ 85844 w 588578"/>
                    <a:gd name="connsiteY9" fmla="*/ 49269 h 275205"/>
                    <a:gd name="connsiteX10" fmla="*/ 170570 w 588578"/>
                    <a:gd name="connsiteY10" fmla="*/ 103495 h 275205"/>
                    <a:gd name="connsiteX11" fmla="*/ 259894 w 588578"/>
                    <a:gd name="connsiteY11" fmla="*/ 149756 h 275205"/>
                    <a:gd name="connsiteX12" fmla="*/ 294288 w 588578"/>
                    <a:gd name="connsiteY12" fmla="*/ 163638 h 275205"/>
                    <a:gd name="connsiteX13" fmla="*/ 328682 w 588578"/>
                    <a:gd name="connsiteY13" fmla="*/ 149756 h 275205"/>
                    <a:gd name="connsiteX14" fmla="*/ 418006 w 588578"/>
                    <a:gd name="connsiteY14" fmla="*/ 103494 h 275205"/>
                    <a:gd name="connsiteX15" fmla="*/ 502732 w 588578"/>
                    <a:gd name="connsiteY15" fmla="*/ 49268 h 275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8578" h="275205">
                      <a:moveTo>
                        <a:pt x="565746" y="0"/>
                      </a:moveTo>
                      <a:lnTo>
                        <a:pt x="584150" y="48979"/>
                      </a:lnTo>
                      <a:cubicBezTo>
                        <a:pt x="600349" y="133431"/>
                        <a:pt x="571682" y="215800"/>
                        <a:pt x="505055" y="254267"/>
                      </a:cubicBezTo>
                      <a:cubicBezTo>
                        <a:pt x="455084" y="283118"/>
                        <a:pt x="394404" y="281129"/>
                        <a:pt x="339750" y="254598"/>
                      </a:cubicBezTo>
                      <a:lnTo>
                        <a:pt x="294289" y="224472"/>
                      </a:lnTo>
                      <a:lnTo>
                        <a:pt x="248827" y="254598"/>
                      </a:lnTo>
                      <a:cubicBezTo>
                        <a:pt x="194172" y="281129"/>
                        <a:pt x="133492" y="283118"/>
                        <a:pt x="83521" y="254267"/>
                      </a:cubicBezTo>
                      <a:cubicBezTo>
                        <a:pt x="16894" y="215800"/>
                        <a:pt x="-11772" y="133431"/>
                        <a:pt x="4428" y="48980"/>
                      </a:cubicBezTo>
                      <a:lnTo>
                        <a:pt x="22831" y="1"/>
                      </a:lnTo>
                      <a:lnTo>
                        <a:pt x="85844" y="49269"/>
                      </a:lnTo>
                      <a:cubicBezTo>
                        <a:pt x="112447" y="68108"/>
                        <a:pt x="140760" y="86284"/>
                        <a:pt x="170570" y="103495"/>
                      </a:cubicBezTo>
                      <a:cubicBezTo>
                        <a:pt x="200381" y="120706"/>
                        <a:pt x="230277" y="136138"/>
                        <a:pt x="259894" y="149756"/>
                      </a:cubicBezTo>
                      <a:lnTo>
                        <a:pt x="294288" y="163638"/>
                      </a:lnTo>
                      <a:lnTo>
                        <a:pt x="328682" y="149756"/>
                      </a:lnTo>
                      <a:cubicBezTo>
                        <a:pt x="358300" y="136138"/>
                        <a:pt x="388196" y="120705"/>
                        <a:pt x="418006" y="103494"/>
                      </a:cubicBezTo>
                      <a:cubicBezTo>
                        <a:pt x="447818" y="86283"/>
                        <a:pt x="476131" y="68109"/>
                        <a:pt x="502732" y="492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2" name="フリーフォーム: 図形 21">
                  <a:extLst>
                    <a:ext uri="{FF2B5EF4-FFF2-40B4-BE49-F238E27FC236}">
                      <a16:creationId xmlns:a16="http://schemas.microsoft.com/office/drawing/2014/main" id="{ABCFAF4B-E3EF-2B9C-1BF4-95B161BF57A5}"/>
                    </a:ext>
                  </a:extLst>
                </p:cNvPr>
                <p:cNvSpPr/>
                <p:nvPr/>
              </p:nvSpPr>
              <p:spPr bwMode="auto">
                <a:xfrm flipH="1">
                  <a:off x="2296320" y="4824096"/>
                  <a:ext cx="1085054" cy="457707"/>
                </a:xfrm>
                <a:custGeom>
                  <a:avLst/>
                  <a:gdLst>
                    <a:gd name="connsiteX0" fmla="*/ 434951 w 1018003"/>
                    <a:gd name="connsiteY0" fmla="*/ 352 h 437067"/>
                    <a:gd name="connsiteX1" fmla="*/ 210671 w 1018003"/>
                    <a:gd name="connsiteY1" fmla="*/ 73010 h 437067"/>
                    <a:gd name="connsiteX2" fmla="*/ 12311 w 1018003"/>
                    <a:gd name="connsiteY2" fmla="*/ 381564 h 437067"/>
                    <a:gd name="connsiteX3" fmla="*/ 378707 w 1018003"/>
                    <a:gd name="connsiteY3" fmla="*/ 364056 h 437067"/>
                    <a:gd name="connsiteX4" fmla="*/ 482018 w 1018003"/>
                    <a:gd name="connsiteY4" fmla="*/ 289161 h 437067"/>
                    <a:gd name="connsiteX5" fmla="*/ 509001 w 1018003"/>
                    <a:gd name="connsiteY5" fmla="*/ 257945 h 437067"/>
                    <a:gd name="connsiteX6" fmla="*/ 535985 w 1018003"/>
                    <a:gd name="connsiteY6" fmla="*/ 289162 h 437067"/>
                    <a:gd name="connsiteX7" fmla="*/ 639297 w 1018003"/>
                    <a:gd name="connsiteY7" fmla="*/ 364057 h 437067"/>
                    <a:gd name="connsiteX8" fmla="*/ 1005692 w 1018003"/>
                    <a:gd name="connsiteY8" fmla="*/ 381565 h 437067"/>
                    <a:gd name="connsiteX9" fmla="*/ 807332 w 1018003"/>
                    <a:gd name="connsiteY9" fmla="*/ 73011 h 437067"/>
                    <a:gd name="connsiteX10" fmla="*/ 583052 w 1018003"/>
                    <a:gd name="connsiteY10" fmla="*/ 353 h 437067"/>
                    <a:gd name="connsiteX11" fmla="*/ 536137 w 1018003"/>
                    <a:gd name="connsiteY11" fmla="*/ 1983 h 437067"/>
                    <a:gd name="connsiteX12" fmla="*/ 509004 w 1018003"/>
                    <a:gd name="connsiteY12" fmla="*/ 8504 h 437067"/>
                    <a:gd name="connsiteX13" fmla="*/ 481867 w 1018003"/>
                    <a:gd name="connsiteY13" fmla="*/ 1982 h 437067"/>
                    <a:gd name="connsiteX14" fmla="*/ 434951 w 1018003"/>
                    <a:gd name="connsiteY14" fmla="*/ 352 h 4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8003" h="437067">
                      <a:moveTo>
                        <a:pt x="434951" y="352"/>
                      </a:moveTo>
                      <a:cubicBezTo>
                        <a:pt x="368647" y="3521"/>
                        <a:pt x="288648" y="27991"/>
                        <a:pt x="210671" y="73010"/>
                      </a:cubicBezTo>
                      <a:cubicBezTo>
                        <a:pt x="54718" y="163050"/>
                        <a:pt x="-34091" y="301194"/>
                        <a:pt x="12311" y="381564"/>
                      </a:cubicBezTo>
                      <a:cubicBezTo>
                        <a:pt x="58712" y="461934"/>
                        <a:pt x="222753" y="454095"/>
                        <a:pt x="378707" y="364056"/>
                      </a:cubicBezTo>
                      <a:cubicBezTo>
                        <a:pt x="417695" y="341546"/>
                        <a:pt x="452487" y="316029"/>
                        <a:pt x="482018" y="289161"/>
                      </a:cubicBezTo>
                      <a:lnTo>
                        <a:pt x="509001" y="257945"/>
                      </a:lnTo>
                      <a:lnTo>
                        <a:pt x="535985" y="289162"/>
                      </a:lnTo>
                      <a:cubicBezTo>
                        <a:pt x="565517" y="316030"/>
                        <a:pt x="600308" y="341547"/>
                        <a:pt x="639297" y="364057"/>
                      </a:cubicBezTo>
                      <a:cubicBezTo>
                        <a:pt x="795250" y="454096"/>
                        <a:pt x="959291" y="461935"/>
                        <a:pt x="1005692" y="381565"/>
                      </a:cubicBezTo>
                      <a:cubicBezTo>
                        <a:pt x="1052094" y="301195"/>
                        <a:pt x="963285" y="163051"/>
                        <a:pt x="807332" y="73011"/>
                      </a:cubicBezTo>
                      <a:cubicBezTo>
                        <a:pt x="729355" y="27992"/>
                        <a:pt x="649357" y="3522"/>
                        <a:pt x="583052" y="353"/>
                      </a:cubicBezTo>
                      <a:cubicBezTo>
                        <a:pt x="566476" y="-439"/>
                        <a:pt x="550756" y="101"/>
                        <a:pt x="536137" y="1983"/>
                      </a:cubicBezTo>
                      <a:lnTo>
                        <a:pt x="509004" y="8504"/>
                      </a:lnTo>
                      <a:lnTo>
                        <a:pt x="481867" y="1982"/>
                      </a:lnTo>
                      <a:cubicBezTo>
                        <a:pt x="467248" y="100"/>
                        <a:pt x="451527" y="-440"/>
                        <a:pt x="434951" y="35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3" name="月 22">
                  <a:extLst>
                    <a:ext uri="{FF2B5EF4-FFF2-40B4-BE49-F238E27FC236}">
                      <a16:creationId xmlns:a16="http://schemas.microsoft.com/office/drawing/2014/main" id="{B37CD6D7-AE3A-DC05-2A24-618A4E901A0F}"/>
                    </a:ext>
                  </a:extLst>
                </p:cNvPr>
                <p:cNvSpPr/>
                <p:nvPr/>
              </p:nvSpPr>
              <p:spPr bwMode="auto">
                <a:xfrm>
                  <a:off x="2226571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" name="月 23">
                  <a:extLst>
                    <a:ext uri="{FF2B5EF4-FFF2-40B4-BE49-F238E27FC236}">
                      <a16:creationId xmlns:a16="http://schemas.microsoft.com/office/drawing/2014/main" id="{B96FB035-430E-62AD-9530-BF57715B4F3F}"/>
                    </a:ext>
                  </a:extLst>
                </p:cNvPr>
                <p:cNvSpPr/>
                <p:nvPr/>
              </p:nvSpPr>
              <p:spPr bwMode="auto">
                <a:xfrm flipH="1">
                  <a:off x="3280778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58AD9976-EAA3-6894-9F47-3B4B9378BBA3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281349" y="6440299"/>
                  <a:ext cx="0" cy="501785"/>
                </a:xfrm>
                <a:prstGeom prst="line">
                  <a:avLst/>
                </a:pr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17" name="二等辺三角形 16">
                <a:extLst>
                  <a:ext uri="{FF2B5EF4-FFF2-40B4-BE49-F238E27FC236}">
                    <a16:creationId xmlns:a16="http://schemas.microsoft.com/office/drawing/2014/main" id="{AD87E1D5-398D-A25A-E5C2-1D86E4D1478F}"/>
                  </a:ext>
                </a:extLst>
              </p:cNvPr>
              <p:cNvSpPr/>
              <p:nvPr/>
            </p:nvSpPr>
            <p:spPr bwMode="auto">
              <a:xfrm flipH="1">
                <a:off x="-2409483" y="4088154"/>
                <a:ext cx="291720" cy="135840"/>
              </a:xfrm>
              <a:custGeom>
                <a:avLst/>
                <a:gdLst>
                  <a:gd name="connsiteX0" fmla="*/ 0 w 313117"/>
                  <a:gd name="connsiteY0" fmla="*/ 210522 h 210522"/>
                  <a:gd name="connsiteX1" fmla="*/ 156559 w 313117"/>
                  <a:gd name="connsiteY1" fmla="*/ 0 h 210522"/>
                  <a:gd name="connsiteX2" fmla="*/ 313117 w 313117"/>
                  <a:gd name="connsiteY2" fmla="*/ 210522 h 210522"/>
                  <a:gd name="connsiteX3" fmla="*/ 0 w 313117"/>
                  <a:gd name="connsiteY3" fmla="*/ 210522 h 210522"/>
                  <a:gd name="connsiteX0" fmla="*/ 2016 w 315133"/>
                  <a:gd name="connsiteY0" fmla="*/ 210522 h 216310"/>
                  <a:gd name="connsiteX1" fmla="*/ 158575 w 315133"/>
                  <a:gd name="connsiteY1" fmla="*/ 0 h 216310"/>
                  <a:gd name="connsiteX2" fmla="*/ 315133 w 315133"/>
                  <a:gd name="connsiteY2" fmla="*/ 210522 h 216310"/>
                  <a:gd name="connsiteX3" fmla="*/ 2016 w 315133"/>
                  <a:gd name="connsiteY3" fmla="*/ 210522 h 216310"/>
                  <a:gd name="connsiteX0" fmla="*/ 2016 w 316347"/>
                  <a:gd name="connsiteY0" fmla="*/ 210522 h 223109"/>
                  <a:gd name="connsiteX1" fmla="*/ 158575 w 316347"/>
                  <a:gd name="connsiteY1" fmla="*/ 0 h 223109"/>
                  <a:gd name="connsiteX2" fmla="*/ 315133 w 316347"/>
                  <a:gd name="connsiteY2" fmla="*/ 210522 h 223109"/>
                  <a:gd name="connsiteX3" fmla="*/ 2016 w 316347"/>
                  <a:gd name="connsiteY3" fmla="*/ 210522 h 223109"/>
                  <a:gd name="connsiteX0" fmla="*/ 2160 w 316585"/>
                  <a:gd name="connsiteY0" fmla="*/ 210526 h 223113"/>
                  <a:gd name="connsiteX1" fmla="*/ 158719 w 316585"/>
                  <a:gd name="connsiteY1" fmla="*/ 4 h 223113"/>
                  <a:gd name="connsiteX2" fmla="*/ 315277 w 316585"/>
                  <a:gd name="connsiteY2" fmla="*/ 210526 h 223113"/>
                  <a:gd name="connsiteX3" fmla="*/ 2160 w 316585"/>
                  <a:gd name="connsiteY3" fmla="*/ 210526 h 22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585" h="223113">
                    <a:moveTo>
                      <a:pt x="2160" y="210526"/>
                    </a:moveTo>
                    <a:cubicBezTo>
                      <a:pt x="-17092" y="197502"/>
                      <a:pt x="97008" y="-1114"/>
                      <a:pt x="158719" y="4"/>
                    </a:cubicBezTo>
                    <a:cubicBezTo>
                      <a:pt x="220430" y="1122"/>
                      <a:pt x="329766" y="190358"/>
                      <a:pt x="315277" y="210526"/>
                    </a:cubicBezTo>
                    <a:cubicBezTo>
                      <a:pt x="300788" y="230694"/>
                      <a:pt x="21412" y="223550"/>
                      <a:pt x="2160" y="210526"/>
                    </a:cubicBezTo>
                    <a:close/>
                  </a:path>
                </a:pathLst>
              </a:custGeom>
              <a:solidFill>
                <a:srgbClr val="FF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</p:grpSp>
        <p:sp>
          <p:nvSpPr>
            <p:cNvPr id="12" name="四角形: 角を丸くする 11">
              <a:extLst>
                <a:ext uri="{FF2B5EF4-FFF2-40B4-BE49-F238E27FC236}">
                  <a16:creationId xmlns:a16="http://schemas.microsoft.com/office/drawing/2014/main" id="{F260F6B7-5718-F0A2-C839-0E3DF4876CCB}"/>
                </a:ext>
              </a:extLst>
            </p:cNvPr>
            <p:cNvSpPr/>
            <p:nvPr/>
          </p:nvSpPr>
          <p:spPr bwMode="auto">
            <a:xfrm>
              <a:off x="2312761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044FA292-C8B8-9873-B062-E52C8092C906}"/>
                </a:ext>
              </a:extLst>
            </p:cNvPr>
            <p:cNvSpPr/>
            <p:nvPr/>
          </p:nvSpPr>
          <p:spPr bwMode="auto">
            <a:xfrm>
              <a:off x="2885383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0511F346-AC55-B2F2-3092-BD44E3E070BC}"/>
                </a:ext>
              </a:extLst>
            </p:cNvPr>
            <p:cNvSpPr/>
            <p:nvPr/>
          </p:nvSpPr>
          <p:spPr bwMode="auto">
            <a:xfrm>
              <a:off x="2161074" y="7625556"/>
              <a:ext cx="302774" cy="469837"/>
            </a:xfrm>
            <a:custGeom>
              <a:avLst/>
              <a:gdLst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62091 h 378790"/>
                <a:gd name="connsiteX11" fmla="*/ 0 w 244101"/>
                <a:gd name="connsiteY11" fmla="*/ 217815 h 378790"/>
                <a:gd name="connsiteX12" fmla="*/ 0 w 244101"/>
                <a:gd name="connsiteY12" fmla="*/ 34988 h 378790"/>
                <a:gd name="connsiteX13" fmla="*/ 34988 w 244101"/>
                <a:gd name="connsiteY13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17815 h 378790"/>
                <a:gd name="connsiteX11" fmla="*/ 0 w 244101"/>
                <a:gd name="connsiteY11" fmla="*/ 34988 h 378790"/>
                <a:gd name="connsiteX12" fmla="*/ 34988 w 244101"/>
                <a:gd name="connsiteY12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34988 h 378790"/>
                <a:gd name="connsiteX11" fmla="*/ 34988 w 244101"/>
                <a:gd name="connsiteY11" fmla="*/ 0 h 3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101" h="378790">
                  <a:moveTo>
                    <a:pt x="34988" y="0"/>
                  </a:moveTo>
                  <a:cubicBezTo>
                    <a:pt x="54311" y="0"/>
                    <a:pt x="69976" y="15665"/>
                    <a:pt x="69976" y="34988"/>
                  </a:cubicBezTo>
                  <a:lnTo>
                    <a:pt x="69976" y="141501"/>
                  </a:lnTo>
                  <a:lnTo>
                    <a:pt x="77917" y="139898"/>
                  </a:lnTo>
                  <a:lnTo>
                    <a:pt x="166184" y="139898"/>
                  </a:lnTo>
                  <a:cubicBezTo>
                    <a:pt x="209216" y="139898"/>
                    <a:pt x="244101" y="174783"/>
                    <a:pt x="244101" y="217815"/>
                  </a:cubicBezTo>
                  <a:lnTo>
                    <a:pt x="244101" y="300873"/>
                  </a:lnTo>
                  <a:cubicBezTo>
                    <a:pt x="244101" y="343905"/>
                    <a:pt x="209216" y="378790"/>
                    <a:pt x="166184" y="378790"/>
                  </a:cubicBezTo>
                  <a:lnTo>
                    <a:pt x="77917" y="378790"/>
                  </a:lnTo>
                  <a:cubicBezTo>
                    <a:pt x="34885" y="378790"/>
                    <a:pt x="0" y="343905"/>
                    <a:pt x="0" y="300873"/>
                  </a:cubicBezTo>
                  <a:lnTo>
                    <a:pt x="0" y="34988"/>
                  </a:lnTo>
                  <a:cubicBezTo>
                    <a:pt x="0" y="15665"/>
                    <a:pt x="15665" y="0"/>
                    <a:pt x="34988" y="0"/>
                  </a:cubicBezTo>
                  <a:close/>
                </a:path>
              </a:pathLst>
            </a:custGeom>
            <a:solidFill>
              <a:srgbClr val="FFCC99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5" name="四角形: 上の 2 つの角を丸める 14">
              <a:extLst>
                <a:ext uri="{FF2B5EF4-FFF2-40B4-BE49-F238E27FC236}">
                  <a16:creationId xmlns:a16="http://schemas.microsoft.com/office/drawing/2014/main" id="{428865E3-6A83-B8E6-B477-9E7E7D60893D}"/>
                </a:ext>
              </a:extLst>
            </p:cNvPr>
            <p:cNvSpPr/>
            <p:nvPr/>
          </p:nvSpPr>
          <p:spPr bwMode="auto">
            <a:xfrm rot="11941697">
              <a:off x="2014072" y="8024985"/>
              <a:ext cx="304834" cy="7872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sp>
        <p:nvSpPr>
          <p:cNvPr id="11268" name="吹き出し: 角を丸めた四角形 11267">
            <a:extLst>
              <a:ext uri="{FF2B5EF4-FFF2-40B4-BE49-F238E27FC236}">
                <a16:creationId xmlns:a16="http://schemas.microsoft.com/office/drawing/2014/main" id="{38CBA045-1E6D-6B0A-626C-63C37EDE7176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3200" b="1" dirty="0">
                <a:latin typeface="+mj-ea"/>
                <a:ea typeface="+mj-ea"/>
              </a:rPr>
              <a:t>ヒント</a:t>
            </a:r>
            <a:br>
              <a:rPr lang="en-US" altLang="ja-JP" sz="3200" b="1" dirty="0">
                <a:latin typeface="+mj-ea"/>
                <a:ea typeface="+mj-ea"/>
              </a:rPr>
            </a:br>
            <a:endParaRPr lang="en-US" altLang="ja-JP" sz="3200" b="1" dirty="0">
              <a:latin typeface="+mj-ea"/>
              <a:ea typeface="+mj-ea"/>
            </a:endParaRPr>
          </a:p>
          <a:p>
            <a:pPr algn="ctr"/>
            <a:r>
              <a:rPr lang="ja-JP" altLang="en-US" sz="3200" b="1" dirty="0">
                <a:latin typeface="+mj-ea"/>
                <a:ea typeface="+mj-ea"/>
              </a:rPr>
              <a:t>梅雨</a:t>
            </a:r>
          </a:p>
        </p:txBody>
      </p:sp>
    </p:spTree>
    <p:extLst>
      <p:ext uri="{BB962C8B-B14F-4D97-AF65-F5344CB8AC3E}">
        <p14:creationId xmlns:p14="http://schemas.microsoft.com/office/powerpoint/2010/main" val="331115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F6A714E-794B-B98D-6D4E-F71650DB971F}"/>
              </a:ext>
            </a:extLst>
          </p:cNvPr>
          <p:cNvSpPr txBox="1"/>
          <p:nvPr/>
        </p:nvSpPr>
        <p:spPr>
          <a:xfrm>
            <a:off x="1961048" y="233645"/>
            <a:ext cx="449353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solidFill>
                  <a:srgbClr val="FF0000"/>
                </a:solidFill>
                <a:latin typeface="+mj-ea"/>
                <a:ea typeface="+mj-ea"/>
              </a:rPr>
              <a:t>答え③アジサイ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6032449-A09C-9836-D718-8A9AB77ECD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60" y="1134422"/>
            <a:ext cx="6539824" cy="4904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グループ化 3">
            <a:extLst>
              <a:ext uri="{FF2B5EF4-FFF2-40B4-BE49-F238E27FC236}">
                <a16:creationId xmlns:a16="http://schemas.microsoft.com/office/drawing/2014/main" id="{14E4A066-C0D4-40BE-87B4-6A103469CDFF}"/>
              </a:ext>
            </a:extLst>
          </p:cNvPr>
          <p:cNvGrpSpPr/>
          <p:nvPr/>
        </p:nvGrpSpPr>
        <p:grpSpPr>
          <a:xfrm>
            <a:off x="10434712" y="4398530"/>
            <a:ext cx="965654" cy="1628613"/>
            <a:chOff x="1003320" y="6592466"/>
            <a:chExt cx="1331771" cy="2246083"/>
          </a:xfrm>
        </p:grpSpPr>
        <p:sp>
          <p:nvSpPr>
            <p:cNvPr id="5" name="楕円 4">
              <a:extLst>
                <a:ext uri="{FF2B5EF4-FFF2-40B4-BE49-F238E27FC236}">
                  <a16:creationId xmlns:a16="http://schemas.microsoft.com/office/drawing/2014/main" id="{6E873554-D5A7-F1A2-E55B-406DF3B120C6}"/>
                </a:ext>
              </a:extLst>
            </p:cNvPr>
            <p:cNvSpPr/>
            <p:nvPr/>
          </p:nvSpPr>
          <p:spPr bwMode="auto">
            <a:xfrm>
              <a:off x="1015259" y="6592466"/>
              <a:ext cx="1304973" cy="1391036"/>
            </a:xfrm>
            <a:prstGeom prst="ellipse">
              <a:avLst/>
            </a:pr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6" name="四角形: 上の 2 つの角を丸める 5">
              <a:extLst>
                <a:ext uri="{FF2B5EF4-FFF2-40B4-BE49-F238E27FC236}">
                  <a16:creationId xmlns:a16="http://schemas.microsoft.com/office/drawing/2014/main" id="{D22F8A90-F518-EE3C-17D3-13581184C8E9}"/>
                </a:ext>
              </a:extLst>
            </p:cNvPr>
            <p:cNvSpPr/>
            <p:nvPr/>
          </p:nvSpPr>
          <p:spPr bwMode="auto">
            <a:xfrm>
              <a:off x="1109366" y="8058358"/>
              <a:ext cx="1102808" cy="780191"/>
            </a:xfrm>
            <a:prstGeom prst="round2SameRect">
              <a:avLst>
                <a:gd name="adj1" fmla="val 43898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7" name="グループ化 6">
              <a:extLst>
                <a:ext uri="{FF2B5EF4-FFF2-40B4-BE49-F238E27FC236}">
                  <a16:creationId xmlns:a16="http://schemas.microsoft.com/office/drawing/2014/main" id="{320BC0A9-BC12-D1DD-47CC-7D30464A4060}"/>
                </a:ext>
              </a:extLst>
            </p:cNvPr>
            <p:cNvGrpSpPr/>
            <p:nvPr/>
          </p:nvGrpSpPr>
          <p:grpSpPr>
            <a:xfrm>
              <a:off x="1003320" y="6742581"/>
              <a:ext cx="1331771" cy="1425059"/>
              <a:chOff x="4443712" y="847868"/>
              <a:chExt cx="986061" cy="1055133"/>
            </a:xfrm>
          </p:grpSpPr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374F515D-2544-2C29-49C4-C4E1847DA14D}"/>
                  </a:ext>
                </a:extLst>
              </p:cNvPr>
              <p:cNvGrpSpPr/>
              <p:nvPr/>
            </p:nvGrpSpPr>
            <p:grpSpPr>
              <a:xfrm rot="900000" flipH="1">
                <a:off x="5221288" y="1211107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4" name="楕円 23">
                  <a:extLst>
                    <a:ext uri="{FF2B5EF4-FFF2-40B4-BE49-F238E27FC236}">
                      <a16:creationId xmlns:a16="http://schemas.microsoft.com/office/drawing/2014/main" id="{FF3CB928-0013-552C-35D1-F495A42106F7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5" name="楕円 24">
                  <a:extLst>
                    <a:ext uri="{FF2B5EF4-FFF2-40B4-BE49-F238E27FC236}">
                      <a16:creationId xmlns:a16="http://schemas.microsoft.com/office/drawing/2014/main" id="{0347AD98-9D44-BAF6-BD7F-9212B609B601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8" name="グループ化 17">
                <a:extLst>
                  <a:ext uri="{FF2B5EF4-FFF2-40B4-BE49-F238E27FC236}">
                    <a16:creationId xmlns:a16="http://schemas.microsoft.com/office/drawing/2014/main" id="{2E8C3172-F847-AAC7-32B8-21A19862A7D2}"/>
                  </a:ext>
                </a:extLst>
              </p:cNvPr>
              <p:cNvGrpSpPr/>
              <p:nvPr/>
            </p:nvGrpSpPr>
            <p:grpSpPr>
              <a:xfrm rot="20700000">
                <a:off x="4443712" y="1211106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2" name="楕円 21">
                  <a:extLst>
                    <a:ext uri="{FF2B5EF4-FFF2-40B4-BE49-F238E27FC236}">
                      <a16:creationId xmlns:a16="http://schemas.microsoft.com/office/drawing/2014/main" id="{CCEC6F73-8CC2-ED06-9251-170209754033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3" name="楕円 22">
                  <a:extLst>
                    <a:ext uri="{FF2B5EF4-FFF2-40B4-BE49-F238E27FC236}">
                      <a16:creationId xmlns:a16="http://schemas.microsoft.com/office/drawing/2014/main" id="{D1D9B0E6-E54F-6A80-65B4-F8AD7E7D58D5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9" name="台形 18">
                <a:extLst>
                  <a:ext uri="{FF2B5EF4-FFF2-40B4-BE49-F238E27FC236}">
                    <a16:creationId xmlns:a16="http://schemas.microsoft.com/office/drawing/2014/main" id="{098BC740-E54B-84FF-6B13-509DA8260B6C}"/>
                  </a:ext>
                </a:extLst>
              </p:cNvPr>
              <p:cNvSpPr/>
              <p:nvPr/>
            </p:nvSpPr>
            <p:spPr bwMode="auto">
              <a:xfrm>
                <a:off x="4830603" y="1716779"/>
                <a:ext cx="199788" cy="186222"/>
              </a:xfrm>
              <a:prstGeom prst="trapezoid">
                <a:avLst>
                  <a:gd name="adj" fmla="val 17426"/>
                </a:avLst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楕円 19">
                <a:extLst>
                  <a:ext uri="{FF2B5EF4-FFF2-40B4-BE49-F238E27FC236}">
                    <a16:creationId xmlns:a16="http://schemas.microsoft.com/office/drawing/2014/main" id="{52D3A1CC-895E-6B75-D8CA-F9250C401467}"/>
                  </a:ext>
                </a:extLst>
              </p:cNvPr>
              <p:cNvSpPr/>
              <p:nvPr/>
            </p:nvSpPr>
            <p:spPr bwMode="auto">
              <a:xfrm>
                <a:off x="4525452" y="847868"/>
                <a:ext cx="810090" cy="918851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1" name="楕円 20">
                <a:extLst>
                  <a:ext uri="{FF2B5EF4-FFF2-40B4-BE49-F238E27FC236}">
                    <a16:creationId xmlns:a16="http://schemas.microsoft.com/office/drawing/2014/main" id="{6A01A96D-61FC-D66B-5AA5-64F666559FA1}"/>
                  </a:ext>
                </a:extLst>
              </p:cNvPr>
              <p:cNvSpPr/>
              <p:nvPr/>
            </p:nvSpPr>
            <p:spPr bwMode="auto">
              <a:xfrm>
                <a:off x="4895997" y="1482389"/>
                <a:ext cx="81490" cy="45719"/>
              </a:xfrm>
              <a:prstGeom prst="ellipse">
                <a:avLst/>
              </a:prstGeom>
              <a:solidFill>
                <a:srgbClr val="FF9933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F6DFF323-CDB1-EED6-4A2E-07EF0A229A7F}"/>
                </a:ext>
              </a:extLst>
            </p:cNvPr>
            <p:cNvSpPr/>
            <p:nvPr/>
          </p:nvSpPr>
          <p:spPr bwMode="auto">
            <a:xfrm>
              <a:off x="1451711" y="8024502"/>
              <a:ext cx="418118" cy="195502"/>
            </a:xfrm>
            <a:custGeom>
              <a:avLst/>
              <a:gdLst>
                <a:gd name="connsiteX0" fmla="*/ 565746 w 588578"/>
                <a:gd name="connsiteY0" fmla="*/ 0 h 275205"/>
                <a:gd name="connsiteX1" fmla="*/ 584150 w 588578"/>
                <a:gd name="connsiteY1" fmla="*/ 48979 h 275205"/>
                <a:gd name="connsiteX2" fmla="*/ 505055 w 588578"/>
                <a:gd name="connsiteY2" fmla="*/ 254267 h 275205"/>
                <a:gd name="connsiteX3" fmla="*/ 339750 w 588578"/>
                <a:gd name="connsiteY3" fmla="*/ 254598 h 275205"/>
                <a:gd name="connsiteX4" fmla="*/ 294289 w 588578"/>
                <a:gd name="connsiteY4" fmla="*/ 224472 h 275205"/>
                <a:gd name="connsiteX5" fmla="*/ 248827 w 588578"/>
                <a:gd name="connsiteY5" fmla="*/ 254598 h 275205"/>
                <a:gd name="connsiteX6" fmla="*/ 83521 w 588578"/>
                <a:gd name="connsiteY6" fmla="*/ 254267 h 275205"/>
                <a:gd name="connsiteX7" fmla="*/ 4428 w 588578"/>
                <a:gd name="connsiteY7" fmla="*/ 48980 h 275205"/>
                <a:gd name="connsiteX8" fmla="*/ 22831 w 588578"/>
                <a:gd name="connsiteY8" fmla="*/ 1 h 275205"/>
                <a:gd name="connsiteX9" fmla="*/ 85844 w 588578"/>
                <a:gd name="connsiteY9" fmla="*/ 49269 h 275205"/>
                <a:gd name="connsiteX10" fmla="*/ 170570 w 588578"/>
                <a:gd name="connsiteY10" fmla="*/ 103495 h 275205"/>
                <a:gd name="connsiteX11" fmla="*/ 259894 w 588578"/>
                <a:gd name="connsiteY11" fmla="*/ 149756 h 275205"/>
                <a:gd name="connsiteX12" fmla="*/ 294288 w 588578"/>
                <a:gd name="connsiteY12" fmla="*/ 163638 h 275205"/>
                <a:gd name="connsiteX13" fmla="*/ 328682 w 588578"/>
                <a:gd name="connsiteY13" fmla="*/ 149756 h 275205"/>
                <a:gd name="connsiteX14" fmla="*/ 418006 w 588578"/>
                <a:gd name="connsiteY14" fmla="*/ 103494 h 275205"/>
                <a:gd name="connsiteX15" fmla="*/ 502732 w 588578"/>
                <a:gd name="connsiteY15" fmla="*/ 49268 h 27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578" h="275205">
                  <a:moveTo>
                    <a:pt x="565746" y="0"/>
                  </a:moveTo>
                  <a:lnTo>
                    <a:pt x="584150" y="48979"/>
                  </a:lnTo>
                  <a:cubicBezTo>
                    <a:pt x="600349" y="133431"/>
                    <a:pt x="571682" y="215800"/>
                    <a:pt x="505055" y="254267"/>
                  </a:cubicBezTo>
                  <a:cubicBezTo>
                    <a:pt x="455084" y="283118"/>
                    <a:pt x="394404" y="281129"/>
                    <a:pt x="339750" y="254598"/>
                  </a:cubicBezTo>
                  <a:lnTo>
                    <a:pt x="294289" y="224472"/>
                  </a:lnTo>
                  <a:lnTo>
                    <a:pt x="248827" y="254598"/>
                  </a:lnTo>
                  <a:cubicBezTo>
                    <a:pt x="194172" y="281129"/>
                    <a:pt x="133492" y="283118"/>
                    <a:pt x="83521" y="254267"/>
                  </a:cubicBezTo>
                  <a:cubicBezTo>
                    <a:pt x="16894" y="215800"/>
                    <a:pt x="-11772" y="133431"/>
                    <a:pt x="4428" y="48980"/>
                  </a:cubicBezTo>
                  <a:lnTo>
                    <a:pt x="22831" y="1"/>
                  </a:lnTo>
                  <a:lnTo>
                    <a:pt x="85844" y="49269"/>
                  </a:lnTo>
                  <a:cubicBezTo>
                    <a:pt x="112447" y="68108"/>
                    <a:pt x="140760" y="86284"/>
                    <a:pt x="170570" y="103495"/>
                  </a:cubicBezTo>
                  <a:cubicBezTo>
                    <a:pt x="200381" y="120706"/>
                    <a:pt x="230277" y="136138"/>
                    <a:pt x="259894" y="149756"/>
                  </a:cubicBezTo>
                  <a:lnTo>
                    <a:pt x="294288" y="163638"/>
                  </a:lnTo>
                  <a:lnTo>
                    <a:pt x="328682" y="149756"/>
                  </a:lnTo>
                  <a:cubicBezTo>
                    <a:pt x="358300" y="136138"/>
                    <a:pt x="388196" y="120705"/>
                    <a:pt x="418006" y="103494"/>
                  </a:cubicBezTo>
                  <a:cubicBezTo>
                    <a:pt x="447818" y="86283"/>
                    <a:pt x="476131" y="68109"/>
                    <a:pt x="502732" y="49268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9" name="フリーフォーム: 図形 8">
              <a:extLst>
                <a:ext uri="{FF2B5EF4-FFF2-40B4-BE49-F238E27FC236}">
                  <a16:creationId xmlns:a16="http://schemas.microsoft.com/office/drawing/2014/main" id="{01EE2357-7887-C430-346A-EB3F03CAE1BE}"/>
                </a:ext>
              </a:extLst>
            </p:cNvPr>
            <p:cNvSpPr/>
            <p:nvPr/>
          </p:nvSpPr>
          <p:spPr bwMode="auto">
            <a:xfrm flipH="1">
              <a:off x="1121604" y="6727422"/>
              <a:ext cx="1085054" cy="457707"/>
            </a:xfrm>
            <a:custGeom>
              <a:avLst/>
              <a:gdLst>
                <a:gd name="connsiteX0" fmla="*/ 434951 w 1018003"/>
                <a:gd name="connsiteY0" fmla="*/ 352 h 437067"/>
                <a:gd name="connsiteX1" fmla="*/ 210671 w 1018003"/>
                <a:gd name="connsiteY1" fmla="*/ 73010 h 437067"/>
                <a:gd name="connsiteX2" fmla="*/ 12311 w 1018003"/>
                <a:gd name="connsiteY2" fmla="*/ 381564 h 437067"/>
                <a:gd name="connsiteX3" fmla="*/ 378707 w 1018003"/>
                <a:gd name="connsiteY3" fmla="*/ 364056 h 437067"/>
                <a:gd name="connsiteX4" fmla="*/ 482018 w 1018003"/>
                <a:gd name="connsiteY4" fmla="*/ 289161 h 437067"/>
                <a:gd name="connsiteX5" fmla="*/ 509001 w 1018003"/>
                <a:gd name="connsiteY5" fmla="*/ 257945 h 437067"/>
                <a:gd name="connsiteX6" fmla="*/ 535985 w 1018003"/>
                <a:gd name="connsiteY6" fmla="*/ 289162 h 437067"/>
                <a:gd name="connsiteX7" fmla="*/ 639297 w 1018003"/>
                <a:gd name="connsiteY7" fmla="*/ 364057 h 437067"/>
                <a:gd name="connsiteX8" fmla="*/ 1005692 w 1018003"/>
                <a:gd name="connsiteY8" fmla="*/ 381565 h 437067"/>
                <a:gd name="connsiteX9" fmla="*/ 807332 w 1018003"/>
                <a:gd name="connsiteY9" fmla="*/ 73011 h 437067"/>
                <a:gd name="connsiteX10" fmla="*/ 583052 w 1018003"/>
                <a:gd name="connsiteY10" fmla="*/ 353 h 437067"/>
                <a:gd name="connsiteX11" fmla="*/ 536137 w 1018003"/>
                <a:gd name="connsiteY11" fmla="*/ 1983 h 437067"/>
                <a:gd name="connsiteX12" fmla="*/ 509004 w 1018003"/>
                <a:gd name="connsiteY12" fmla="*/ 8504 h 437067"/>
                <a:gd name="connsiteX13" fmla="*/ 481867 w 1018003"/>
                <a:gd name="connsiteY13" fmla="*/ 1982 h 437067"/>
                <a:gd name="connsiteX14" fmla="*/ 434951 w 1018003"/>
                <a:gd name="connsiteY14" fmla="*/ 352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003" h="437067">
                  <a:moveTo>
                    <a:pt x="434951" y="352"/>
                  </a:moveTo>
                  <a:cubicBezTo>
                    <a:pt x="368647" y="3521"/>
                    <a:pt x="288648" y="27991"/>
                    <a:pt x="210671" y="73010"/>
                  </a:cubicBezTo>
                  <a:cubicBezTo>
                    <a:pt x="54718" y="163050"/>
                    <a:pt x="-34091" y="301194"/>
                    <a:pt x="12311" y="381564"/>
                  </a:cubicBezTo>
                  <a:cubicBezTo>
                    <a:pt x="58712" y="461934"/>
                    <a:pt x="222753" y="454095"/>
                    <a:pt x="378707" y="364056"/>
                  </a:cubicBezTo>
                  <a:cubicBezTo>
                    <a:pt x="417695" y="341546"/>
                    <a:pt x="452487" y="316029"/>
                    <a:pt x="482018" y="289161"/>
                  </a:cubicBezTo>
                  <a:lnTo>
                    <a:pt x="509001" y="257945"/>
                  </a:lnTo>
                  <a:lnTo>
                    <a:pt x="535985" y="289162"/>
                  </a:lnTo>
                  <a:cubicBezTo>
                    <a:pt x="565517" y="316030"/>
                    <a:pt x="600308" y="341547"/>
                    <a:pt x="639297" y="364057"/>
                  </a:cubicBezTo>
                  <a:cubicBezTo>
                    <a:pt x="795250" y="454096"/>
                    <a:pt x="959291" y="461935"/>
                    <a:pt x="1005692" y="381565"/>
                  </a:cubicBezTo>
                  <a:cubicBezTo>
                    <a:pt x="1052094" y="301195"/>
                    <a:pt x="963285" y="163051"/>
                    <a:pt x="807332" y="73011"/>
                  </a:cubicBezTo>
                  <a:cubicBezTo>
                    <a:pt x="729355" y="27992"/>
                    <a:pt x="649357" y="3522"/>
                    <a:pt x="583052" y="353"/>
                  </a:cubicBezTo>
                  <a:cubicBezTo>
                    <a:pt x="566476" y="-439"/>
                    <a:pt x="550756" y="101"/>
                    <a:pt x="536137" y="1983"/>
                  </a:cubicBezTo>
                  <a:lnTo>
                    <a:pt x="509004" y="8504"/>
                  </a:lnTo>
                  <a:lnTo>
                    <a:pt x="481867" y="1982"/>
                  </a:lnTo>
                  <a:cubicBezTo>
                    <a:pt x="467248" y="100"/>
                    <a:pt x="451527" y="-440"/>
                    <a:pt x="434951" y="352"/>
                  </a:cubicBezTo>
                  <a:close/>
                </a:path>
              </a:pathLst>
            </a:cu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10" name="アーチ 9">
              <a:extLst>
                <a:ext uri="{FF2B5EF4-FFF2-40B4-BE49-F238E27FC236}">
                  <a16:creationId xmlns:a16="http://schemas.microsoft.com/office/drawing/2014/main" id="{DAB19296-B7A9-4CB1-7C93-406DD472C563}"/>
                </a:ext>
              </a:extLst>
            </p:cNvPr>
            <p:cNvSpPr/>
            <p:nvPr/>
          </p:nvSpPr>
          <p:spPr bwMode="auto">
            <a:xfrm>
              <a:off x="1788450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アーチ 10">
              <a:extLst>
                <a:ext uri="{FF2B5EF4-FFF2-40B4-BE49-F238E27FC236}">
                  <a16:creationId xmlns:a16="http://schemas.microsoft.com/office/drawing/2014/main" id="{977EEC7A-A83A-605E-A003-DD0663CAC33D}"/>
                </a:ext>
              </a:extLst>
            </p:cNvPr>
            <p:cNvSpPr/>
            <p:nvPr/>
          </p:nvSpPr>
          <p:spPr bwMode="auto">
            <a:xfrm>
              <a:off x="1204015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月 11">
              <a:extLst>
                <a:ext uri="{FF2B5EF4-FFF2-40B4-BE49-F238E27FC236}">
                  <a16:creationId xmlns:a16="http://schemas.microsoft.com/office/drawing/2014/main" id="{22B085D5-AA4F-A16C-057A-7BEFF9A42CA7}"/>
                </a:ext>
              </a:extLst>
            </p:cNvPr>
            <p:cNvSpPr/>
            <p:nvPr/>
          </p:nvSpPr>
          <p:spPr bwMode="auto">
            <a:xfrm>
              <a:off x="1051855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月 12">
              <a:extLst>
                <a:ext uri="{FF2B5EF4-FFF2-40B4-BE49-F238E27FC236}">
                  <a16:creationId xmlns:a16="http://schemas.microsoft.com/office/drawing/2014/main" id="{A1121356-7E08-8A03-8320-6A9542BE5BB2}"/>
                </a:ext>
              </a:extLst>
            </p:cNvPr>
            <p:cNvSpPr/>
            <p:nvPr/>
          </p:nvSpPr>
          <p:spPr bwMode="auto">
            <a:xfrm flipH="1">
              <a:off x="2106062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二等辺三角形 16">
              <a:extLst>
                <a:ext uri="{FF2B5EF4-FFF2-40B4-BE49-F238E27FC236}">
                  <a16:creationId xmlns:a16="http://schemas.microsoft.com/office/drawing/2014/main" id="{F4234548-AF64-283B-3A72-8796155D5703}"/>
                </a:ext>
              </a:extLst>
            </p:cNvPr>
            <p:cNvSpPr/>
            <p:nvPr/>
          </p:nvSpPr>
          <p:spPr bwMode="auto">
            <a:xfrm rot="10800000" flipH="1">
              <a:off x="1514910" y="7754277"/>
              <a:ext cx="291720" cy="135840"/>
            </a:xfrm>
            <a:custGeom>
              <a:avLst/>
              <a:gdLst>
                <a:gd name="connsiteX0" fmla="*/ 0 w 313117"/>
                <a:gd name="connsiteY0" fmla="*/ 210522 h 210522"/>
                <a:gd name="connsiteX1" fmla="*/ 156559 w 313117"/>
                <a:gd name="connsiteY1" fmla="*/ 0 h 210522"/>
                <a:gd name="connsiteX2" fmla="*/ 313117 w 313117"/>
                <a:gd name="connsiteY2" fmla="*/ 210522 h 210522"/>
                <a:gd name="connsiteX3" fmla="*/ 0 w 313117"/>
                <a:gd name="connsiteY3" fmla="*/ 210522 h 210522"/>
                <a:gd name="connsiteX0" fmla="*/ 2016 w 315133"/>
                <a:gd name="connsiteY0" fmla="*/ 210522 h 216310"/>
                <a:gd name="connsiteX1" fmla="*/ 158575 w 315133"/>
                <a:gd name="connsiteY1" fmla="*/ 0 h 216310"/>
                <a:gd name="connsiteX2" fmla="*/ 315133 w 315133"/>
                <a:gd name="connsiteY2" fmla="*/ 210522 h 216310"/>
                <a:gd name="connsiteX3" fmla="*/ 2016 w 315133"/>
                <a:gd name="connsiteY3" fmla="*/ 210522 h 216310"/>
                <a:gd name="connsiteX0" fmla="*/ 2016 w 316347"/>
                <a:gd name="connsiteY0" fmla="*/ 210522 h 223109"/>
                <a:gd name="connsiteX1" fmla="*/ 158575 w 316347"/>
                <a:gd name="connsiteY1" fmla="*/ 0 h 223109"/>
                <a:gd name="connsiteX2" fmla="*/ 315133 w 316347"/>
                <a:gd name="connsiteY2" fmla="*/ 210522 h 223109"/>
                <a:gd name="connsiteX3" fmla="*/ 2016 w 316347"/>
                <a:gd name="connsiteY3" fmla="*/ 210522 h 223109"/>
                <a:gd name="connsiteX0" fmla="*/ 2160 w 316585"/>
                <a:gd name="connsiteY0" fmla="*/ 210526 h 223113"/>
                <a:gd name="connsiteX1" fmla="*/ 158719 w 316585"/>
                <a:gd name="connsiteY1" fmla="*/ 4 h 223113"/>
                <a:gd name="connsiteX2" fmla="*/ 315277 w 316585"/>
                <a:gd name="connsiteY2" fmla="*/ 210526 h 223113"/>
                <a:gd name="connsiteX3" fmla="*/ 2160 w 316585"/>
                <a:gd name="connsiteY3" fmla="*/ 210526 h 2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85" h="223113">
                  <a:moveTo>
                    <a:pt x="2160" y="210526"/>
                  </a:moveTo>
                  <a:cubicBezTo>
                    <a:pt x="-17092" y="197502"/>
                    <a:pt x="97008" y="-1114"/>
                    <a:pt x="158719" y="4"/>
                  </a:cubicBezTo>
                  <a:cubicBezTo>
                    <a:pt x="220430" y="1122"/>
                    <a:pt x="329766" y="190358"/>
                    <a:pt x="315277" y="210526"/>
                  </a:cubicBezTo>
                  <a:cubicBezTo>
                    <a:pt x="300788" y="230694"/>
                    <a:pt x="21412" y="223550"/>
                    <a:pt x="2160" y="210526"/>
                  </a:cubicBezTo>
                  <a:close/>
                </a:path>
              </a:pathLst>
            </a:custGeom>
            <a:solidFill>
              <a:srgbClr val="FF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D0AC8BEE-B47D-B509-E1D6-3B4034CFD44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310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  <p:cxnSp>
          <p:nvCxnSpPr>
            <p:cNvPr id="16" name="直線コネクタ 15">
              <a:extLst>
                <a:ext uri="{FF2B5EF4-FFF2-40B4-BE49-F238E27FC236}">
                  <a16:creationId xmlns:a16="http://schemas.microsoft.com/office/drawing/2014/main" id="{A4079677-3664-CF82-41C0-11B84D04860A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692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</p:grpSp>
      <p:sp>
        <p:nvSpPr>
          <p:cNvPr id="26" name="吹き出し: 角を丸めた四角形 25">
            <a:extLst>
              <a:ext uri="{FF2B5EF4-FFF2-40B4-BE49-F238E27FC236}">
                <a16:creationId xmlns:a16="http://schemas.microsoft.com/office/drawing/2014/main" id="{D3DA0426-4E48-DDF4-CF89-EDE64C691F19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2800" b="1" dirty="0">
                <a:latin typeface="+mj-ea"/>
                <a:ea typeface="+mj-ea"/>
              </a:rPr>
              <a:t>六月の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イメージが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強い花ですね</a:t>
            </a:r>
          </a:p>
        </p:txBody>
      </p:sp>
    </p:spTree>
    <p:extLst>
      <p:ext uri="{BB962C8B-B14F-4D97-AF65-F5344CB8AC3E}">
        <p14:creationId xmlns:p14="http://schemas.microsoft.com/office/powerpoint/2010/main" val="3820726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F0038069-8634-4F32-841E-4343E6E4EB68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chemeClr val="bg1">
              <a:lumMod val="75000"/>
            </a:schemeClr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A9168033-672B-45F1-A9ED-6A49F567C8EB}"/>
              </a:ext>
            </a:extLst>
          </p:cNvPr>
          <p:cNvSpPr/>
          <p:nvPr/>
        </p:nvSpPr>
        <p:spPr bwMode="auto">
          <a:xfrm>
            <a:off x="0" y="6307108"/>
            <a:ext cx="12192000" cy="270030"/>
          </a:xfrm>
          <a:prstGeom prst="rect">
            <a:avLst/>
          </a:prstGeom>
          <a:solidFill>
            <a:srgbClr val="00B0F0"/>
          </a:solidFill>
          <a:ln w="57150">
            <a:noFill/>
            <a:round/>
            <a:headEnd/>
            <a:tailEnd/>
          </a:ln>
          <a:effectLst/>
        </p:spPr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DE746FF4-588A-7D23-7BE1-39C8772787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ass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60" y="1133745"/>
            <a:ext cx="6557680" cy="491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E196AC92-AFC9-6DE0-9C0F-75C0829E3FCF}"/>
              </a:ext>
            </a:extLst>
          </p:cNvPr>
          <p:cNvSpPr txBox="1"/>
          <p:nvPr/>
        </p:nvSpPr>
        <p:spPr>
          <a:xfrm>
            <a:off x="1961048" y="233645"/>
            <a:ext cx="695575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latin typeface="+mj-ea"/>
                <a:ea typeface="+mj-ea"/>
              </a:rPr>
              <a:t>問題④この花の名前は？</a:t>
            </a:r>
          </a:p>
        </p:txBody>
      </p:sp>
      <p:grpSp>
        <p:nvGrpSpPr>
          <p:cNvPr id="9" name="グループ化 8">
            <a:extLst>
              <a:ext uri="{FF2B5EF4-FFF2-40B4-BE49-F238E27FC236}">
                <a16:creationId xmlns:a16="http://schemas.microsoft.com/office/drawing/2014/main" id="{8A5775F0-F59F-0189-DEA6-0A7FEE74E0AE}"/>
              </a:ext>
            </a:extLst>
          </p:cNvPr>
          <p:cNvGrpSpPr/>
          <p:nvPr/>
        </p:nvGrpSpPr>
        <p:grpSpPr>
          <a:xfrm>
            <a:off x="10416480" y="4398530"/>
            <a:ext cx="968064" cy="1649338"/>
            <a:chOff x="2001487" y="6543223"/>
            <a:chExt cx="1331771" cy="2269002"/>
          </a:xfrm>
        </p:grpSpPr>
        <p:grpSp>
          <p:nvGrpSpPr>
            <p:cNvPr id="10" name="グループ化 9">
              <a:extLst>
                <a:ext uri="{FF2B5EF4-FFF2-40B4-BE49-F238E27FC236}">
                  <a16:creationId xmlns:a16="http://schemas.microsoft.com/office/drawing/2014/main" id="{F00F08D4-B3E0-3786-0A94-4B4F33D79727}"/>
                </a:ext>
              </a:extLst>
            </p:cNvPr>
            <p:cNvGrpSpPr/>
            <p:nvPr/>
          </p:nvGrpSpPr>
          <p:grpSpPr>
            <a:xfrm>
              <a:off x="2001487" y="6543223"/>
              <a:ext cx="1331771" cy="2252944"/>
              <a:chOff x="-2921073" y="3034739"/>
              <a:chExt cx="1331771" cy="2252944"/>
            </a:xfrm>
          </p:grpSpPr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3FC72168-3D67-824B-8A0B-C18C7B3C833E}"/>
                  </a:ext>
                </a:extLst>
              </p:cNvPr>
              <p:cNvGrpSpPr/>
              <p:nvPr/>
            </p:nvGrpSpPr>
            <p:grpSpPr>
              <a:xfrm>
                <a:off x="-2921073" y="3034739"/>
                <a:ext cx="1331771" cy="2252944"/>
                <a:chOff x="2178036" y="4689140"/>
                <a:chExt cx="1331771" cy="2252944"/>
              </a:xfrm>
            </p:grpSpPr>
            <p:sp>
              <p:nvSpPr>
                <p:cNvPr id="18" name="楕円 17">
                  <a:extLst>
                    <a:ext uri="{FF2B5EF4-FFF2-40B4-BE49-F238E27FC236}">
                      <a16:creationId xmlns:a16="http://schemas.microsoft.com/office/drawing/2014/main" id="{E457297D-4FE4-99D4-D04F-2D35E1B2B86B}"/>
                    </a:ext>
                  </a:extLst>
                </p:cNvPr>
                <p:cNvSpPr/>
                <p:nvPr/>
              </p:nvSpPr>
              <p:spPr bwMode="auto">
                <a:xfrm>
                  <a:off x="2189975" y="4689140"/>
                  <a:ext cx="1304973" cy="1391036"/>
                </a:xfrm>
                <a:prstGeom prst="ellipse">
                  <a:avLst/>
                </a:pr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19" name="四角形: 上の 2 つの角を丸める 18">
                  <a:extLst>
                    <a:ext uri="{FF2B5EF4-FFF2-40B4-BE49-F238E27FC236}">
                      <a16:creationId xmlns:a16="http://schemas.microsoft.com/office/drawing/2014/main" id="{4D3B4808-DF41-DDFB-C888-9F3B8913351F}"/>
                    </a:ext>
                  </a:extLst>
                </p:cNvPr>
                <p:cNvSpPr/>
                <p:nvPr/>
              </p:nvSpPr>
              <p:spPr bwMode="auto">
                <a:xfrm>
                  <a:off x="2284082" y="6155032"/>
                  <a:ext cx="1102808" cy="780191"/>
                </a:xfrm>
                <a:prstGeom prst="round2SameRect">
                  <a:avLst>
                    <a:gd name="adj1" fmla="val 43898"/>
                    <a:gd name="adj2" fmla="val 0"/>
                  </a:avLst>
                </a:prstGeom>
                <a:solidFill>
                  <a:srgbClr val="FF99CC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grpSp>
              <p:nvGrpSpPr>
                <p:cNvPr id="20" name="グループ化 19">
                  <a:extLst>
                    <a:ext uri="{FF2B5EF4-FFF2-40B4-BE49-F238E27FC236}">
                      <a16:creationId xmlns:a16="http://schemas.microsoft.com/office/drawing/2014/main" id="{88AA6F04-6F7A-E890-6F63-4BB489488BE2}"/>
                    </a:ext>
                  </a:extLst>
                </p:cNvPr>
                <p:cNvGrpSpPr/>
                <p:nvPr/>
              </p:nvGrpSpPr>
              <p:grpSpPr>
                <a:xfrm>
                  <a:off x="2178036" y="4839255"/>
                  <a:ext cx="1331771" cy="1425059"/>
                  <a:chOff x="4443712" y="847868"/>
                  <a:chExt cx="986061" cy="1055133"/>
                </a:xfrm>
              </p:grpSpPr>
              <p:grpSp>
                <p:nvGrpSpPr>
                  <p:cNvPr id="26" name="グループ化 25">
                    <a:extLst>
                      <a:ext uri="{FF2B5EF4-FFF2-40B4-BE49-F238E27FC236}">
                        <a16:creationId xmlns:a16="http://schemas.microsoft.com/office/drawing/2014/main" id="{59F4F0D0-9021-259F-2868-D8AD1894684D}"/>
                      </a:ext>
                    </a:extLst>
                  </p:cNvPr>
                  <p:cNvGrpSpPr/>
                  <p:nvPr/>
                </p:nvGrpSpPr>
                <p:grpSpPr>
                  <a:xfrm rot="900000" flipH="1">
                    <a:off x="5221288" y="1211107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33" name="楕円 32">
                      <a:extLst>
                        <a:ext uri="{FF2B5EF4-FFF2-40B4-BE49-F238E27FC236}">
                          <a16:creationId xmlns:a16="http://schemas.microsoft.com/office/drawing/2014/main" id="{C85745CA-AC45-F121-1282-6C862845A558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34" name="楕円 33">
                      <a:extLst>
                        <a:ext uri="{FF2B5EF4-FFF2-40B4-BE49-F238E27FC236}">
                          <a16:creationId xmlns:a16="http://schemas.microsoft.com/office/drawing/2014/main" id="{F51456B5-BA27-4FF8-4B62-C1F9B55F66A0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grpSp>
                <p:nvGrpSpPr>
                  <p:cNvPr id="27" name="グループ化 26">
                    <a:extLst>
                      <a:ext uri="{FF2B5EF4-FFF2-40B4-BE49-F238E27FC236}">
                        <a16:creationId xmlns:a16="http://schemas.microsoft.com/office/drawing/2014/main" id="{C875A3A3-19AC-E0CB-4ADA-920147F97D52}"/>
                      </a:ext>
                    </a:extLst>
                  </p:cNvPr>
                  <p:cNvGrpSpPr/>
                  <p:nvPr/>
                </p:nvGrpSpPr>
                <p:grpSpPr>
                  <a:xfrm rot="20700000">
                    <a:off x="4443712" y="1211106"/>
                    <a:ext cx="208485" cy="272934"/>
                    <a:chOff x="4317103" y="1493786"/>
                    <a:chExt cx="208485" cy="272934"/>
                  </a:xfrm>
                  <a:solidFill>
                    <a:srgbClr val="FFCC99"/>
                  </a:solidFill>
                </p:grpSpPr>
                <p:sp>
                  <p:nvSpPr>
                    <p:cNvPr id="31" name="楕円 30">
                      <a:extLst>
                        <a:ext uri="{FF2B5EF4-FFF2-40B4-BE49-F238E27FC236}">
                          <a16:creationId xmlns:a16="http://schemas.microsoft.com/office/drawing/2014/main" id="{03849895-004E-2E57-86B7-6E1307B965FC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17103" y="1493786"/>
                      <a:ext cx="208485" cy="272934"/>
                    </a:xfrm>
                    <a:prstGeom prst="ellipse">
                      <a:avLst/>
                    </a:prstGeom>
                    <a:grpFill/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  <p:sp>
                  <p:nvSpPr>
                    <p:cNvPr id="32" name="楕円 31">
                      <a:extLst>
                        <a:ext uri="{FF2B5EF4-FFF2-40B4-BE49-F238E27FC236}">
                          <a16:creationId xmlns:a16="http://schemas.microsoft.com/office/drawing/2014/main" id="{316AB5CE-985D-71A2-7FEF-72D43A5E6DF1}"/>
                        </a:ext>
                      </a:extLst>
                    </p:cNvPr>
                    <p:cNvSpPr/>
                    <p:nvPr/>
                  </p:nvSpPr>
                  <p:spPr bwMode="auto">
                    <a:xfrm>
                      <a:off x="4349884" y="1536700"/>
                      <a:ext cx="142924" cy="187106"/>
                    </a:xfrm>
                    <a:prstGeom prst="ellipse">
                      <a:avLst/>
                    </a:prstGeom>
                    <a:solidFill>
                      <a:srgbClr val="FF9933"/>
                    </a:solidFill>
                    <a:ln w="38100">
                      <a:noFill/>
                      <a:round/>
                      <a:headEnd/>
                      <a:tailEnd/>
                    </a:ln>
                    <a:effectLst/>
                    <a:extLst>
                      <a:ext uri="{AF507438-7753-43E0-B8FC-AC1667EBCBE1}">
                        <a14:hiddenEffects xmlns:a14="http://schemas.microsoft.com/office/drawing/2010/main">
                          <a:effectLst>
                            <a:outerShdw dist="35921" dir="2700000" algn="ctr" rotWithShape="0">
                              <a:schemeClr val="bg2"/>
                            </a:outerShdw>
                          </a:effectLst>
                        </a14:hiddenEffects>
                      </a:ext>
                    </a:extLst>
                  </p:spPr>
                  <p:txBody>
                    <a:bodyPr rtlCol="0" anchor="ctr"/>
                    <a:lstStyle/>
                    <a:p>
                      <a:pPr algn="ctr"/>
                      <a:endParaRPr kumimoji="1" lang="ja-JP" altLang="en-US"/>
                    </a:p>
                  </p:txBody>
                </p:sp>
              </p:grpSp>
              <p:sp>
                <p:nvSpPr>
                  <p:cNvPr id="28" name="台形 27">
                    <a:extLst>
                      <a:ext uri="{FF2B5EF4-FFF2-40B4-BE49-F238E27FC236}">
                        <a16:creationId xmlns:a16="http://schemas.microsoft.com/office/drawing/2014/main" id="{A1FD1485-AC7F-71AB-95FD-A8B2E7E43C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30603" y="1716779"/>
                    <a:ext cx="199788" cy="186222"/>
                  </a:xfrm>
                  <a:prstGeom prst="trapezoid">
                    <a:avLst>
                      <a:gd name="adj" fmla="val 17426"/>
                    </a:avLst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29" name="楕円 28">
                    <a:extLst>
                      <a:ext uri="{FF2B5EF4-FFF2-40B4-BE49-F238E27FC236}">
                        <a16:creationId xmlns:a16="http://schemas.microsoft.com/office/drawing/2014/main" id="{FAF88590-B690-6CD3-A5B5-A970CFF44C96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525452" y="847868"/>
                    <a:ext cx="810090" cy="918851"/>
                  </a:xfrm>
                  <a:prstGeom prst="ellipse">
                    <a:avLst/>
                  </a:prstGeom>
                  <a:solidFill>
                    <a:srgbClr val="FFCC99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  <p:sp>
                <p:nvSpPr>
                  <p:cNvPr id="30" name="楕円 29">
                    <a:extLst>
                      <a:ext uri="{FF2B5EF4-FFF2-40B4-BE49-F238E27FC236}">
                        <a16:creationId xmlns:a16="http://schemas.microsoft.com/office/drawing/2014/main" id="{C2F892AF-2FF1-E8C6-49E4-1C13D8E437F9}"/>
                      </a:ext>
                    </a:extLst>
                  </p:cNvPr>
                  <p:cNvSpPr/>
                  <p:nvPr/>
                </p:nvSpPr>
                <p:spPr bwMode="auto">
                  <a:xfrm>
                    <a:off x="4895997" y="1402131"/>
                    <a:ext cx="81490" cy="45719"/>
                  </a:xfrm>
                  <a:prstGeom prst="ellipse">
                    <a:avLst/>
                  </a:prstGeom>
                  <a:solidFill>
                    <a:srgbClr val="FF9933"/>
                  </a:solidFill>
                  <a:ln w="38100">
                    <a:noFill/>
                    <a:round/>
                    <a:headEnd/>
                    <a:tailEnd/>
                  </a:ln>
                  <a:effectLst/>
                </p:spPr>
                <p:txBody>
                  <a:bodyPr rtlCol="0" anchor="ctr"/>
                  <a:lstStyle/>
                  <a:p>
                    <a:pPr algn="ctr"/>
                    <a:endParaRPr kumimoji="1" lang="ja-JP" altLang="en-US"/>
                  </a:p>
                </p:txBody>
              </p:sp>
            </p:grpSp>
            <p:sp>
              <p:nvSpPr>
                <p:cNvPr id="21" name="フリーフォーム: 図形 20">
                  <a:extLst>
                    <a:ext uri="{FF2B5EF4-FFF2-40B4-BE49-F238E27FC236}">
                      <a16:creationId xmlns:a16="http://schemas.microsoft.com/office/drawing/2014/main" id="{506541FF-11D3-EEB9-B0F6-785938373DE7}"/>
                    </a:ext>
                  </a:extLst>
                </p:cNvPr>
                <p:cNvSpPr/>
                <p:nvPr/>
              </p:nvSpPr>
              <p:spPr bwMode="auto">
                <a:xfrm>
                  <a:off x="2626427" y="6121176"/>
                  <a:ext cx="418118" cy="195502"/>
                </a:xfrm>
                <a:custGeom>
                  <a:avLst/>
                  <a:gdLst>
                    <a:gd name="connsiteX0" fmla="*/ 565746 w 588578"/>
                    <a:gd name="connsiteY0" fmla="*/ 0 h 275205"/>
                    <a:gd name="connsiteX1" fmla="*/ 584150 w 588578"/>
                    <a:gd name="connsiteY1" fmla="*/ 48979 h 275205"/>
                    <a:gd name="connsiteX2" fmla="*/ 505055 w 588578"/>
                    <a:gd name="connsiteY2" fmla="*/ 254267 h 275205"/>
                    <a:gd name="connsiteX3" fmla="*/ 339750 w 588578"/>
                    <a:gd name="connsiteY3" fmla="*/ 254598 h 275205"/>
                    <a:gd name="connsiteX4" fmla="*/ 294289 w 588578"/>
                    <a:gd name="connsiteY4" fmla="*/ 224472 h 275205"/>
                    <a:gd name="connsiteX5" fmla="*/ 248827 w 588578"/>
                    <a:gd name="connsiteY5" fmla="*/ 254598 h 275205"/>
                    <a:gd name="connsiteX6" fmla="*/ 83521 w 588578"/>
                    <a:gd name="connsiteY6" fmla="*/ 254267 h 275205"/>
                    <a:gd name="connsiteX7" fmla="*/ 4428 w 588578"/>
                    <a:gd name="connsiteY7" fmla="*/ 48980 h 275205"/>
                    <a:gd name="connsiteX8" fmla="*/ 22831 w 588578"/>
                    <a:gd name="connsiteY8" fmla="*/ 1 h 275205"/>
                    <a:gd name="connsiteX9" fmla="*/ 85844 w 588578"/>
                    <a:gd name="connsiteY9" fmla="*/ 49269 h 275205"/>
                    <a:gd name="connsiteX10" fmla="*/ 170570 w 588578"/>
                    <a:gd name="connsiteY10" fmla="*/ 103495 h 275205"/>
                    <a:gd name="connsiteX11" fmla="*/ 259894 w 588578"/>
                    <a:gd name="connsiteY11" fmla="*/ 149756 h 275205"/>
                    <a:gd name="connsiteX12" fmla="*/ 294288 w 588578"/>
                    <a:gd name="connsiteY12" fmla="*/ 163638 h 275205"/>
                    <a:gd name="connsiteX13" fmla="*/ 328682 w 588578"/>
                    <a:gd name="connsiteY13" fmla="*/ 149756 h 275205"/>
                    <a:gd name="connsiteX14" fmla="*/ 418006 w 588578"/>
                    <a:gd name="connsiteY14" fmla="*/ 103494 h 275205"/>
                    <a:gd name="connsiteX15" fmla="*/ 502732 w 588578"/>
                    <a:gd name="connsiteY15" fmla="*/ 49268 h 2752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588578" h="275205">
                      <a:moveTo>
                        <a:pt x="565746" y="0"/>
                      </a:moveTo>
                      <a:lnTo>
                        <a:pt x="584150" y="48979"/>
                      </a:lnTo>
                      <a:cubicBezTo>
                        <a:pt x="600349" y="133431"/>
                        <a:pt x="571682" y="215800"/>
                        <a:pt x="505055" y="254267"/>
                      </a:cubicBezTo>
                      <a:cubicBezTo>
                        <a:pt x="455084" y="283118"/>
                        <a:pt x="394404" y="281129"/>
                        <a:pt x="339750" y="254598"/>
                      </a:cubicBezTo>
                      <a:lnTo>
                        <a:pt x="294289" y="224472"/>
                      </a:lnTo>
                      <a:lnTo>
                        <a:pt x="248827" y="254598"/>
                      </a:lnTo>
                      <a:cubicBezTo>
                        <a:pt x="194172" y="281129"/>
                        <a:pt x="133492" y="283118"/>
                        <a:pt x="83521" y="254267"/>
                      </a:cubicBezTo>
                      <a:cubicBezTo>
                        <a:pt x="16894" y="215800"/>
                        <a:pt x="-11772" y="133431"/>
                        <a:pt x="4428" y="48980"/>
                      </a:cubicBezTo>
                      <a:lnTo>
                        <a:pt x="22831" y="1"/>
                      </a:lnTo>
                      <a:lnTo>
                        <a:pt x="85844" y="49269"/>
                      </a:lnTo>
                      <a:cubicBezTo>
                        <a:pt x="112447" y="68108"/>
                        <a:pt x="140760" y="86284"/>
                        <a:pt x="170570" y="103495"/>
                      </a:cubicBezTo>
                      <a:cubicBezTo>
                        <a:pt x="200381" y="120706"/>
                        <a:pt x="230277" y="136138"/>
                        <a:pt x="259894" y="149756"/>
                      </a:cubicBezTo>
                      <a:lnTo>
                        <a:pt x="294288" y="163638"/>
                      </a:lnTo>
                      <a:lnTo>
                        <a:pt x="328682" y="149756"/>
                      </a:lnTo>
                      <a:cubicBezTo>
                        <a:pt x="358300" y="136138"/>
                        <a:pt x="388196" y="120705"/>
                        <a:pt x="418006" y="103494"/>
                      </a:cubicBezTo>
                      <a:cubicBezTo>
                        <a:pt x="447818" y="86283"/>
                        <a:pt x="476131" y="68109"/>
                        <a:pt x="502732" y="49268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2" name="フリーフォーム: 図形 21">
                  <a:extLst>
                    <a:ext uri="{FF2B5EF4-FFF2-40B4-BE49-F238E27FC236}">
                      <a16:creationId xmlns:a16="http://schemas.microsoft.com/office/drawing/2014/main" id="{6930624A-E395-B1E6-669A-6380F2DE2BF7}"/>
                    </a:ext>
                  </a:extLst>
                </p:cNvPr>
                <p:cNvSpPr/>
                <p:nvPr/>
              </p:nvSpPr>
              <p:spPr bwMode="auto">
                <a:xfrm flipH="1">
                  <a:off x="2296320" y="4824096"/>
                  <a:ext cx="1085054" cy="457707"/>
                </a:xfrm>
                <a:custGeom>
                  <a:avLst/>
                  <a:gdLst>
                    <a:gd name="connsiteX0" fmla="*/ 434951 w 1018003"/>
                    <a:gd name="connsiteY0" fmla="*/ 352 h 437067"/>
                    <a:gd name="connsiteX1" fmla="*/ 210671 w 1018003"/>
                    <a:gd name="connsiteY1" fmla="*/ 73010 h 437067"/>
                    <a:gd name="connsiteX2" fmla="*/ 12311 w 1018003"/>
                    <a:gd name="connsiteY2" fmla="*/ 381564 h 437067"/>
                    <a:gd name="connsiteX3" fmla="*/ 378707 w 1018003"/>
                    <a:gd name="connsiteY3" fmla="*/ 364056 h 437067"/>
                    <a:gd name="connsiteX4" fmla="*/ 482018 w 1018003"/>
                    <a:gd name="connsiteY4" fmla="*/ 289161 h 437067"/>
                    <a:gd name="connsiteX5" fmla="*/ 509001 w 1018003"/>
                    <a:gd name="connsiteY5" fmla="*/ 257945 h 437067"/>
                    <a:gd name="connsiteX6" fmla="*/ 535985 w 1018003"/>
                    <a:gd name="connsiteY6" fmla="*/ 289162 h 437067"/>
                    <a:gd name="connsiteX7" fmla="*/ 639297 w 1018003"/>
                    <a:gd name="connsiteY7" fmla="*/ 364057 h 437067"/>
                    <a:gd name="connsiteX8" fmla="*/ 1005692 w 1018003"/>
                    <a:gd name="connsiteY8" fmla="*/ 381565 h 437067"/>
                    <a:gd name="connsiteX9" fmla="*/ 807332 w 1018003"/>
                    <a:gd name="connsiteY9" fmla="*/ 73011 h 437067"/>
                    <a:gd name="connsiteX10" fmla="*/ 583052 w 1018003"/>
                    <a:gd name="connsiteY10" fmla="*/ 353 h 437067"/>
                    <a:gd name="connsiteX11" fmla="*/ 536137 w 1018003"/>
                    <a:gd name="connsiteY11" fmla="*/ 1983 h 437067"/>
                    <a:gd name="connsiteX12" fmla="*/ 509004 w 1018003"/>
                    <a:gd name="connsiteY12" fmla="*/ 8504 h 437067"/>
                    <a:gd name="connsiteX13" fmla="*/ 481867 w 1018003"/>
                    <a:gd name="connsiteY13" fmla="*/ 1982 h 437067"/>
                    <a:gd name="connsiteX14" fmla="*/ 434951 w 1018003"/>
                    <a:gd name="connsiteY14" fmla="*/ 352 h 43706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</a:cxnLst>
                  <a:rect l="l" t="t" r="r" b="b"/>
                  <a:pathLst>
                    <a:path w="1018003" h="437067">
                      <a:moveTo>
                        <a:pt x="434951" y="352"/>
                      </a:moveTo>
                      <a:cubicBezTo>
                        <a:pt x="368647" y="3521"/>
                        <a:pt x="288648" y="27991"/>
                        <a:pt x="210671" y="73010"/>
                      </a:cubicBezTo>
                      <a:cubicBezTo>
                        <a:pt x="54718" y="163050"/>
                        <a:pt x="-34091" y="301194"/>
                        <a:pt x="12311" y="381564"/>
                      </a:cubicBezTo>
                      <a:cubicBezTo>
                        <a:pt x="58712" y="461934"/>
                        <a:pt x="222753" y="454095"/>
                        <a:pt x="378707" y="364056"/>
                      </a:cubicBezTo>
                      <a:cubicBezTo>
                        <a:pt x="417695" y="341546"/>
                        <a:pt x="452487" y="316029"/>
                        <a:pt x="482018" y="289161"/>
                      </a:cubicBezTo>
                      <a:lnTo>
                        <a:pt x="509001" y="257945"/>
                      </a:lnTo>
                      <a:lnTo>
                        <a:pt x="535985" y="289162"/>
                      </a:lnTo>
                      <a:cubicBezTo>
                        <a:pt x="565517" y="316030"/>
                        <a:pt x="600308" y="341547"/>
                        <a:pt x="639297" y="364057"/>
                      </a:cubicBezTo>
                      <a:cubicBezTo>
                        <a:pt x="795250" y="454096"/>
                        <a:pt x="959291" y="461935"/>
                        <a:pt x="1005692" y="381565"/>
                      </a:cubicBezTo>
                      <a:cubicBezTo>
                        <a:pt x="1052094" y="301195"/>
                        <a:pt x="963285" y="163051"/>
                        <a:pt x="807332" y="73011"/>
                      </a:cubicBezTo>
                      <a:cubicBezTo>
                        <a:pt x="729355" y="27992"/>
                        <a:pt x="649357" y="3522"/>
                        <a:pt x="583052" y="353"/>
                      </a:cubicBezTo>
                      <a:cubicBezTo>
                        <a:pt x="566476" y="-439"/>
                        <a:pt x="550756" y="101"/>
                        <a:pt x="536137" y="1983"/>
                      </a:cubicBezTo>
                      <a:lnTo>
                        <a:pt x="509004" y="8504"/>
                      </a:lnTo>
                      <a:lnTo>
                        <a:pt x="481867" y="1982"/>
                      </a:lnTo>
                      <a:cubicBezTo>
                        <a:pt x="467248" y="100"/>
                        <a:pt x="451527" y="-440"/>
                        <a:pt x="434951" y="352"/>
                      </a:cubicBezTo>
                      <a:close/>
                    </a:path>
                  </a:pathLst>
                </a:custGeom>
                <a:solidFill>
                  <a:srgbClr val="C00000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  <p:txBody>
                <a:bodyPr wrap="square" rtlCol="0" anchor="ctr">
                  <a:noAutofit/>
                </a:bodyPr>
                <a:lstStyle/>
                <a:p>
                  <a:pPr algn="ctr"/>
                  <a:endParaRPr lang="ja-JP" altLang="en-US"/>
                </a:p>
              </p:txBody>
            </p:sp>
            <p:sp>
              <p:nvSpPr>
                <p:cNvPr id="23" name="月 22">
                  <a:extLst>
                    <a:ext uri="{FF2B5EF4-FFF2-40B4-BE49-F238E27FC236}">
                      <a16:creationId xmlns:a16="http://schemas.microsoft.com/office/drawing/2014/main" id="{3B342C74-C65A-F459-3F60-E2689CFE8913}"/>
                    </a:ext>
                  </a:extLst>
                </p:cNvPr>
                <p:cNvSpPr/>
                <p:nvPr/>
              </p:nvSpPr>
              <p:spPr bwMode="auto">
                <a:xfrm>
                  <a:off x="2226571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" name="月 23">
                  <a:extLst>
                    <a:ext uri="{FF2B5EF4-FFF2-40B4-BE49-F238E27FC236}">
                      <a16:creationId xmlns:a16="http://schemas.microsoft.com/office/drawing/2014/main" id="{87E6D561-8AE2-56AF-261B-B6348C7544F5}"/>
                    </a:ext>
                  </a:extLst>
                </p:cNvPr>
                <p:cNvSpPr/>
                <p:nvPr/>
              </p:nvSpPr>
              <p:spPr bwMode="auto">
                <a:xfrm flipH="1">
                  <a:off x="3280778" y="5154718"/>
                  <a:ext cx="168176" cy="970118"/>
                </a:xfrm>
                <a:prstGeom prst="moon">
                  <a:avLst/>
                </a:prstGeom>
                <a:solidFill>
                  <a:srgbClr val="C00000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cxnSp>
              <p:nvCxnSpPr>
                <p:cNvPr id="25" name="直線コネクタ 24">
                  <a:extLst>
                    <a:ext uri="{FF2B5EF4-FFF2-40B4-BE49-F238E27FC236}">
                      <a16:creationId xmlns:a16="http://schemas.microsoft.com/office/drawing/2014/main" id="{29E5B76D-FBEE-BD05-E359-1BFFF1A8746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281349" y="6440299"/>
                  <a:ext cx="0" cy="501785"/>
                </a:xfrm>
                <a:prstGeom prst="line">
                  <a:avLst/>
                </a:prstGeom>
                <a:solidFill>
                  <a:schemeClr val="bg1"/>
                </a:solidFill>
                <a:ln w="38100">
                  <a:noFill/>
                  <a:round/>
                  <a:headEnd/>
                  <a:tailEnd/>
                </a:ln>
                <a:effectLst/>
              </p:spPr>
            </p:cxnSp>
          </p:grpSp>
          <p:sp>
            <p:nvSpPr>
              <p:cNvPr id="17" name="二等辺三角形 16">
                <a:extLst>
                  <a:ext uri="{FF2B5EF4-FFF2-40B4-BE49-F238E27FC236}">
                    <a16:creationId xmlns:a16="http://schemas.microsoft.com/office/drawing/2014/main" id="{62E9E60A-0DAE-AD68-0810-ED99EA5E7CCE}"/>
                  </a:ext>
                </a:extLst>
              </p:cNvPr>
              <p:cNvSpPr/>
              <p:nvPr/>
            </p:nvSpPr>
            <p:spPr bwMode="auto">
              <a:xfrm flipH="1">
                <a:off x="-2409483" y="4088154"/>
                <a:ext cx="291720" cy="135840"/>
              </a:xfrm>
              <a:custGeom>
                <a:avLst/>
                <a:gdLst>
                  <a:gd name="connsiteX0" fmla="*/ 0 w 313117"/>
                  <a:gd name="connsiteY0" fmla="*/ 210522 h 210522"/>
                  <a:gd name="connsiteX1" fmla="*/ 156559 w 313117"/>
                  <a:gd name="connsiteY1" fmla="*/ 0 h 210522"/>
                  <a:gd name="connsiteX2" fmla="*/ 313117 w 313117"/>
                  <a:gd name="connsiteY2" fmla="*/ 210522 h 210522"/>
                  <a:gd name="connsiteX3" fmla="*/ 0 w 313117"/>
                  <a:gd name="connsiteY3" fmla="*/ 210522 h 210522"/>
                  <a:gd name="connsiteX0" fmla="*/ 2016 w 315133"/>
                  <a:gd name="connsiteY0" fmla="*/ 210522 h 216310"/>
                  <a:gd name="connsiteX1" fmla="*/ 158575 w 315133"/>
                  <a:gd name="connsiteY1" fmla="*/ 0 h 216310"/>
                  <a:gd name="connsiteX2" fmla="*/ 315133 w 315133"/>
                  <a:gd name="connsiteY2" fmla="*/ 210522 h 216310"/>
                  <a:gd name="connsiteX3" fmla="*/ 2016 w 315133"/>
                  <a:gd name="connsiteY3" fmla="*/ 210522 h 216310"/>
                  <a:gd name="connsiteX0" fmla="*/ 2016 w 316347"/>
                  <a:gd name="connsiteY0" fmla="*/ 210522 h 223109"/>
                  <a:gd name="connsiteX1" fmla="*/ 158575 w 316347"/>
                  <a:gd name="connsiteY1" fmla="*/ 0 h 223109"/>
                  <a:gd name="connsiteX2" fmla="*/ 315133 w 316347"/>
                  <a:gd name="connsiteY2" fmla="*/ 210522 h 223109"/>
                  <a:gd name="connsiteX3" fmla="*/ 2016 w 316347"/>
                  <a:gd name="connsiteY3" fmla="*/ 210522 h 223109"/>
                  <a:gd name="connsiteX0" fmla="*/ 2160 w 316585"/>
                  <a:gd name="connsiteY0" fmla="*/ 210526 h 223113"/>
                  <a:gd name="connsiteX1" fmla="*/ 158719 w 316585"/>
                  <a:gd name="connsiteY1" fmla="*/ 4 h 223113"/>
                  <a:gd name="connsiteX2" fmla="*/ 315277 w 316585"/>
                  <a:gd name="connsiteY2" fmla="*/ 210526 h 223113"/>
                  <a:gd name="connsiteX3" fmla="*/ 2160 w 316585"/>
                  <a:gd name="connsiteY3" fmla="*/ 210526 h 2231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6585" h="223113">
                    <a:moveTo>
                      <a:pt x="2160" y="210526"/>
                    </a:moveTo>
                    <a:cubicBezTo>
                      <a:pt x="-17092" y="197502"/>
                      <a:pt x="97008" y="-1114"/>
                      <a:pt x="158719" y="4"/>
                    </a:cubicBezTo>
                    <a:cubicBezTo>
                      <a:pt x="220430" y="1122"/>
                      <a:pt x="329766" y="190358"/>
                      <a:pt x="315277" y="210526"/>
                    </a:cubicBezTo>
                    <a:cubicBezTo>
                      <a:pt x="300788" y="230694"/>
                      <a:pt x="21412" y="223550"/>
                      <a:pt x="2160" y="210526"/>
                    </a:cubicBezTo>
                    <a:close/>
                  </a:path>
                </a:pathLst>
              </a:custGeom>
              <a:solidFill>
                <a:srgbClr val="FF0000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lang="ja-JP" altLang="en-US"/>
              </a:p>
            </p:txBody>
          </p:sp>
        </p:grpSp>
        <p:sp>
          <p:nvSpPr>
            <p:cNvPr id="12" name="四角形: 角を丸くする 11">
              <a:extLst>
                <a:ext uri="{FF2B5EF4-FFF2-40B4-BE49-F238E27FC236}">
                  <a16:creationId xmlns:a16="http://schemas.microsoft.com/office/drawing/2014/main" id="{AF13A435-1A56-B06C-35AF-12761C93C8C7}"/>
                </a:ext>
              </a:extLst>
            </p:cNvPr>
            <p:cNvSpPr/>
            <p:nvPr/>
          </p:nvSpPr>
          <p:spPr bwMode="auto">
            <a:xfrm>
              <a:off x="2312761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四角形: 角を丸くする 12">
              <a:extLst>
                <a:ext uri="{FF2B5EF4-FFF2-40B4-BE49-F238E27FC236}">
                  <a16:creationId xmlns:a16="http://schemas.microsoft.com/office/drawing/2014/main" id="{7968E921-C16D-044D-BCB0-42FC896EA9E4}"/>
                </a:ext>
              </a:extLst>
            </p:cNvPr>
            <p:cNvSpPr/>
            <p:nvPr/>
          </p:nvSpPr>
          <p:spPr bwMode="auto">
            <a:xfrm>
              <a:off x="2885383" y="7113886"/>
              <a:ext cx="114381" cy="217896"/>
            </a:xfrm>
            <a:prstGeom prst="roundRect">
              <a:avLst>
                <a:gd name="adj" fmla="val 50000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4" name="フリーフォーム: 図形 13">
              <a:extLst>
                <a:ext uri="{FF2B5EF4-FFF2-40B4-BE49-F238E27FC236}">
                  <a16:creationId xmlns:a16="http://schemas.microsoft.com/office/drawing/2014/main" id="{52B4E227-39B0-A21B-6732-4F0E5051DD2F}"/>
                </a:ext>
              </a:extLst>
            </p:cNvPr>
            <p:cNvSpPr/>
            <p:nvPr/>
          </p:nvSpPr>
          <p:spPr bwMode="auto">
            <a:xfrm>
              <a:off x="2161074" y="7625556"/>
              <a:ext cx="302774" cy="469837"/>
            </a:xfrm>
            <a:custGeom>
              <a:avLst/>
              <a:gdLst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62091 h 378790"/>
                <a:gd name="connsiteX11" fmla="*/ 0 w 244101"/>
                <a:gd name="connsiteY11" fmla="*/ 217815 h 378790"/>
                <a:gd name="connsiteX12" fmla="*/ 0 w 244101"/>
                <a:gd name="connsiteY12" fmla="*/ 34988 h 378790"/>
                <a:gd name="connsiteX13" fmla="*/ 34988 w 244101"/>
                <a:gd name="connsiteY13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217815 h 378790"/>
                <a:gd name="connsiteX11" fmla="*/ 0 w 244101"/>
                <a:gd name="connsiteY11" fmla="*/ 34988 h 378790"/>
                <a:gd name="connsiteX12" fmla="*/ 34988 w 244101"/>
                <a:gd name="connsiteY12" fmla="*/ 0 h 378790"/>
                <a:gd name="connsiteX0" fmla="*/ 34988 w 244101"/>
                <a:gd name="connsiteY0" fmla="*/ 0 h 378790"/>
                <a:gd name="connsiteX1" fmla="*/ 69976 w 244101"/>
                <a:gd name="connsiteY1" fmla="*/ 34988 h 378790"/>
                <a:gd name="connsiteX2" fmla="*/ 69976 w 244101"/>
                <a:gd name="connsiteY2" fmla="*/ 141501 h 378790"/>
                <a:gd name="connsiteX3" fmla="*/ 77917 w 244101"/>
                <a:gd name="connsiteY3" fmla="*/ 139898 h 378790"/>
                <a:gd name="connsiteX4" fmla="*/ 166184 w 244101"/>
                <a:gd name="connsiteY4" fmla="*/ 139898 h 378790"/>
                <a:gd name="connsiteX5" fmla="*/ 244101 w 244101"/>
                <a:gd name="connsiteY5" fmla="*/ 217815 h 378790"/>
                <a:gd name="connsiteX6" fmla="*/ 244101 w 244101"/>
                <a:gd name="connsiteY6" fmla="*/ 300873 h 378790"/>
                <a:gd name="connsiteX7" fmla="*/ 166184 w 244101"/>
                <a:gd name="connsiteY7" fmla="*/ 378790 h 378790"/>
                <a:gd name="connsiteX8" fmla="*/ 77917 w 244101"/>
                <a:gd name="connsiteY8" fmla="*/ 378790 h 378790"/>
                <a:gd name="connsiteX9" fmla="*/ 0 w 244101"/>
                <a:gd name="connsiteY9" fmla="*/ 300873 h 378790"/>
                <a:gd name="connsiteX10" fmla="*/ 0 w 244101"/>
                <a:gd name="connsiteY10" fmla="*/ 34988 h 378790"/>
                <a:gd name="connsiteX11" fmla="*/ 34988 w 244101"/>
                <a:gd name="connsiteY11" fmla="*/ 0 h 3787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44101" h="378790">
                  <a:moveTo>
                    <a:pt x="34988" y="0"/>
                  </a:moveTo>
                  <a:cubicBezTo>
                    <a:pt x="54311" y="0"/>
                    <a:pt x="69976" y="15665"/>
                    <a:pt x="69976" y="34988"/>
                  </a:cubicBezTo>
                  <a:lnTo>
                    <a:pt x="69976" y="141501"/>
                  </a:lnTo>
                  <a:lnTo>
                    <a:pt x="77917" y="139898"/>
                  </a:lnTo>
                  <a:lnTo>
                    <a:pt x="166184" y="139898"/>
                  </a:lnTo>
                  <a:cubicBezTo>
                    <a:pt x="209216" y="139898"/>
                    <a:pt x="244101" y="174783"/>
                    <a:pt x="244101" y="217815"/>
                  </a:cubicBezTo>
                  <a:lnTo>
                    <a:pt x="244101" y="300873"/>
                  </a:lnTo>
                  <a:cubicBezTo>
                    <a:pt x="244101" y="343905"/>
                    <a:pt x="209216" y="378790"/>
                    <a:pt x="166184" y="378790"/>
                  </a:cubicBezTo>
                  <a:lnTo>
                    <a:pt x="77917" y="378790"/>
                  </a:lnTo>
                  <a:cubicBezTo>
                    <a:pt x="34885" y="378790"/>
                    <a:pt x="0" y="343905"/>
                    <a:pt x="0" y="300873"/>
                  </a:cubicBezTo>
                  <a:lnTo>
                    <a:pt x="0" y="34988"/>
                  </a:lnTo>
                  <a:cubicBezTo>
                    <a:pt x="0" y="15665"/>
                    <a:pt x="15665" y="0"/>
                    <a:pt x="34988" y="0"/>
                  </a:cubicBezTo>
                  <a:close/>
                </a:path>
              </a:pathLst>
            </a:custGeom>
            <a:solidFill>
              <a:srgbClr val="FFCC99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15" name="四角形: 上の 2 つの角を丸める 14">
              <a:extLst>
                <a:ext uri="{FF2B5EF4-FFF2-40B4-BE49-F238E27FC236}">
                  <a16:creationId xmlns:a16="http://schemas.microsoft.com/office/drawing/2014/main" id="{349826D0-12FD-E319-9C1D-B52E8C09AB7A}"/>
                </a:ext>
              </a:extLst>
            </p:cNvPr>
            <p:cNvSpPr/>
            <p:nvPr/>
          </p:nvSpPr>
          <p:spPr bwMode="auto">
            <a:xfrm rot="11941697">
              <a:off x="2014072" y="8024985"/>
              <a:ext cx="304834" cy="787240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</p:grpSp>
      <p:sp>
        <p:nvSpPr>
          <p:cNvPr id="35" name="吹き出し: 角を丸めた四角形 34">
            <a:extLst>
              <a:ext uri="{FF2B5EF4-FFF2-40B4-BE49-F238E27FC236}">
                <a16:creationId xmlns:a16="http://schemas.microsoft.com/office/drawing/2014/main" id="{8815AAAA-12BC-0959-DD9E-EF2C899C02BC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3200" b="1" dirty="0">
                <a:latin typeface="+mj-ea"/>
                <a:ea typeface="+mj-ea"/>
              </a:rPr>
              <a:t>ヒント</a:t>
            </a:r>
            <a:br>
              <a:rPr lang="en-US" altLang="ja-JP" sz="3200" b="1" dirty="0">
                <a:latin typeface="+mj-ea"/>
                <a:ea typeface="+mj-ea"/>
              </a:rPr>
            </a:br>
            <a:endParaRPr lang="en-US" altLang="ja-JP" sz="3200" b="1" dirty="0">
              <a:latin typeface="+mj-ea"/>
              <a:ea typeface="+mj-ea"/>
            </a:endParaRPr>
          </a:p>
          <a:p>
            <a:pPr algn="ctr"/>
            <a:r>
              <a:rPr lang="ja-JP" altLang="en-US" sz="3200" b="1" dirty="0">
                <a:latin typeface="+mj-ea"/>
                <a:ea typeface="+mj-ea"/>
              </a:rPr>
              <a:t>お花見</a:t>
            </a:r>
          </a:p>
        </p:txBody>
      </p:sp>
    </p:spTree>
    <p:extLst>
      <p:ext uri="{BB962C8B-B14F-4D97-AF65-F5344CB8AC3E}">
        <p14:creationId xmlns:p14="http://schemas.microsoft.com/office/powerpoint/2010/main" val="1285168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1A20BA9B-684D-C92E-DF17-E4F23C1581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7160" y="1133745"/>
            <a:ext cx="6557680" cy="4918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4F6A714E-794B-B98D-6D4E-F71650DB971F}"/>
              </a:ext>
            </a:extLst>
          </p:cNvPr>
          <p:cNvSpPr txBox="1"/>
          <p:nvPr/>
        </p:nvSpPr>
        <p:spPr>
          <a:xfrm>
            <a:off x="1961048" y="233645"/>
            <a:ext cx="38779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800" b="1" dirty="0">
                <a:solidFill>
                  <a:srgbClr val="FF0000"/>
                </a:solidFill>
                <a:latin typeface="+mj-ea"/>
                <a:ea typeface="+mj-ea"/>
              </a:rPr>
              <a:t>答え④サクラ</a:t>
            </a:r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92F1A653-B9A8-02F8-3F4B-DFDE0F0CD798}"/>
              </a:ext>
            </a:extLst>
          </p:cNvPr>
          <p:cNvGrpSpPr/>
          <p:nvPr/>
        </p:nvGrpSpPr>
        <p:grpSpPr>
          <a:xfrm>
            <a:off x="10434712" y="4398530"/>
            <a:ext cx="965654" cy="1628613"/>
            <a:chOff x="1003320" y="6592466"/>
            <a:chExt cx="1331771" cy="2246083"/>
          </a:xfrm>
        </p:grpSpPr>
        <p:sp>
          <p:nvSpPr>
            <p:cNvPr id="4" name="楕円 3">
              <a:extLst>
                <a:ext uri="{FF2B5EF4-FFF2-40B4-BE49-F238E27FC236}">
                  <a16:creationId xmlns:a16="http://schemas.microsoft.com/office/drawing/2014/main" id="{45E3C17C-A8E9-463C-B9A6-B968E08A7422}"/>
                </a:ext>
              </a:extLst>
            </p:cNvPr>
            <p:cNvSpPr/>
            <p:nvPr/>
          </p:nvSpPr>
          <p:spPr bwMode="auto">
            <a:xfrm>
              <a:off x="1015259" y="6592466"/>
              <a:ext cx="1304973" cy="1391036"/>
            </a:xfrm>
            <a:prstGeom prst="ellipse">
              <a:avLst/>
            </a:pr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5" name="四角形: 上の 2 つの角を丸める 4">
              <a:extLst>
                <a:ext uri="{FF2B5EF4-FFF2-40B4-BE49-F238E27FC236}">
                  <a16:creationId xmlns:a16="http://schemas.microsoft.com/office/drawing/2014/main" id="{5ACA148D-2DBF-D1F9-663E-7176034FB444}"/>
                </a:ext>
              </a:extLst>
            </p:cNvPr>
            <p:cNvSpPr/>
            <p:nvPr/>
          </p:nvSpPr>
          <p:spPr bwMode="auto">
            <a:xfrm>
              <a:off x="1109366" y="8058358"/>
              <a:ext cx="1102808" cy="780191"/>
            </a:xfrm>
            <a:prstGeom prst="round2SameRect">
              <a:avLst>
                <a:gd name="adj1" fmla="val 43898"/>
                <a:gd name="adj2" fmla="val 0"/>
              </a:avLst>
            </a:prstGeom>
            <a:solidFill>
              <a:srgbClr val="FF99CC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grpSp>
          <p:nvGrpSpPr>
            <p:cNvPr id="6" name="グループ化 5">
              <a:extLst>
                <a:ext uri="{FF2B5EF4-FFF2-40B4-BE49-F238E27FC236}">
                  <a16:creationId xmlns:a16="http://schemas.microsoft.com/office/drawing/2014/main" id="{2D18F956-841B-3C06-D80E-A1139AD33503}"/>
                </a:ext>
              </a:extLst>
            </p:cNvPr>
            <p:cNvGrpSpPr/>
            <p:nvPr/>
          </p:nvGrpSpPr>
          <p:grpSpPr>
            <a:xfrm>
              <a:off x="1003320" y="6742581"/>
              <a:ext cx="1331771" cy="1425059"/>
              <a:chOff x="4443712" y="847868"/>
              <a:chExt cx="986061" cy="1055133"/>
            </a:xfrm>
          </p:grpSpPr>
          <p:grpSp>
            <p:nvGrpSpPr>
              <p:cNvPr id="16" name="グループ化 15">
                <a:extLst>
                  <a:ext uri="{FF2B5EF4-FFF2-40B4-BE49-F238E27FC236}">
                    <a16:creationId xmlns:a16="http://schemas.microsoft.com/office/drawing/2014/main" id="{1A77795D-3BB2-13FC-9402-A0D51B5EB024}"/>
                  </a:ext>
                </a:extLst>
              </p:cNvPr>
              <p:cNvGrpSpPr/>
              <p:nvPr/>
            </p:nvGrpSpPr>
            <p:grpSpPr>
              <a:xfrm rot="900000" flipH="1">
                <a:off x="5221288" y="1211107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3" name="楕円 22">
                  <a:extLst>
                    <a:ext uri="{FF2B5EF4-FFF2-40B4-BE49-F238E27FC236}">
                      <a16:creationId xmlns:a16="http://schemas.microsoft.com/office/drawing/2014/main" id="{38E3B919-8B25-B621-374C-2CBF34CC0C1F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4" name="楕円 23">
                  <a:extLst>
                    <a:ext uri="{FF2B5EF4-FFF2-40B4-BE49-F238E27FC236}">
                      <a16:creationId xmlns:a16="http://schemas.microsoft.com/office/drawing/2014/main" id="{65868A94-0C68-2E6E-240B-341A4C155A93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grpSp>
            <p:nvGrpSpPr>
              <p:cNvPr id="17" name="グループ化 16">
                <a:extLst>
                  <a:ext uri="{FF2B5EF4-FFF2-40B4-BE49-F238E27FC236}">
                    <a16:creationId xmlns:a16="http://schemas.microsoft.com/office/drawing/2014/main" id="{C4E09488-A755-4B5C-620E-42071A603899}"/>
                  </a:ext>
                </a:extLst>
              </p:cNvPr>
              <p:cNvGrpSpPr/>
              <p:nvPr/>
            </p:nvGrpSpPr>
            <p:grpSpPr>
              <a:xfrm rot="20700000">
                <a:off x="4443712" y="1211106"/>
                <a:ext cx="208485" cy="272934"/>
                <a:chOff x="4317103" y="1493786"/>
                <a:chExt cx="208485" cy="272934"/>
              </a:xfrm>
              <a:solidFill>
                <a:srgbClr val="FFCC99"/>
              </a:solidFill>
            </p:grpSpPr>
            <p:sp>
              <p:nvSpPr>
                <p:cNvPr id="21" name="楕円 20">
                  <a:extLst>
                    <a:ext uri="{FF2B5EF4-FFF2-40B4-BE49-F238E27FC236}">
                      <a16:creationId xmlns:a16="http://schemas.microsoft.com/office/drawing/2014/main" id="{D8C1B6FA-334B-AB32-B212-842325A125FD}"/>
                    </a:ext>
                  </a:extLst>
                </p:cNvPr>
                <p:cNvSpPr/>
                <p:nvPr/>
              </p:nvSpPr>
              <p:spPr bwMode="auto">
                <a:xfrm>
                  <a:off x="4317103" y="1493786"/>
                  <a:ext cx="208485" cy="272934"/>
                </a:xfrm>
                <a:prstGeom prst="ellipse">
                  <a:avLst/>
                </a:prstGeom>
                <a:grpFill/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  <p:sp>
              <p:nvSpPr>
                <p:cNvPr id="22" name="楕円 21">
                  <a:extLst>
                    <a:ext uri="{FF2B5EF4-FFF2-40B4-BE49-F238E27FC236}">
                      <a16:creationId xmlns:a16="http://schemas.microsoft.com/office/drawing/2014/main" id="{871E79AF-6AFA-D9CF-3B8A-BFB24DE2C4C9}"/>
                    </a:ext>
                  </a:extLst>
                </p:cNvPr>
                <p:cNvSpPr/>
                <p:nvPr/>
              </p:nvSpPr>
              <p:spPr bwMode="auto">
                <a:xfrm>
                  <a:off x="4349884" y="1536700"/>
                  <a:ext cx="142924" cy="187106"/>
                </a:xfrm>
                <a:prstGeom prst="ellipse">
                  <a:avLst/>
                </a:prstGeom>
                <a:solidFill>
                  <a:srgbClr val="FF9933"/>
                </a:solidFill>
                <a:ln w="38100">
                  <a:noFill/>
                  <a:round/>
                  <a:headEnd/>
                  <a:tailEnd/>
                </a:ln>
                <a:effectLst/>
                <a:extLs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rtlCol="0" anchor="ctr"/>
                <a:lstStyle/>
                <a:p>
                  <a:pPr algn="ctr"/>
                  <a:endParaRPr kumimoji="1" lang="ja-JP" altLang="en-US"/>
                </a:p>
              </p:txBody>
            </p:sp>
          </p:grpSp>
          <p:sp>
            <p:nvSpPr>
              <p:cNvPr id="18" name="台形 17">
                <a:extLst>
                  <a:ext uri="{FF2B5EF4-FFF2-40B4-BE49-F238E27FC236}">
                    <a16:creationId xmlns:a16="http://schemas.microsoft.com/office/drawing/2014/main" id="{7EDCE452-3223-F2B6-7BFE-D01397658948}"/>
                  </a:ext>
                </a:extLst>
              </p:cNvPr>
              <p:cNvSpPr/>
              <p:nvPr/>
            </p:nvSpPr>
            <p:spPr bwMode="auto">
              <a:xfrm>
                <a:off x="4830603" y="1716779"/>
                <a:ext cx="199788" cy="186222"/>
              </a:xfrm>
              <a:prstGeom prst="trapezoid">
                <a:avLst>
                  <a:gd name="adj" fmla="val 17426"/>
                </a:avLst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19" name="楕円 18">
                <a:extLst>
                  <a:ext uri="{FF2B5EF4-FFF2-40B4-BE49-F238E27FC236}">
                    <a16:creationId xmlns:a16="http://schemas.microsoft.com/office/drawing/2014/main" id="{F07AD04A-148A-5A45-C8D8-319F53471584}"/>
                  </a:ext>
                </a:extLst>
              </p:cNvPr>
              <p:cNvSpPr/>
              <p:nvPr/>
            </p:nvSpPr>
            <p:spPr bwMode="auto">
              <a:xfrm>
                <a:off x="4525452" y="847868"/>
                <a:ext cx="810090" cy="918851"/>
              </a:xfrm>
              <a:prstGeom prst="ellipse">
                <a:avLst/>
              </a:prstGeom>
              <a:solidFill>
                <a:srgbClr val="FFCC99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  <p:sp>
            <p:nvSpPr>
              <p:cNvPr id="20" name="楕円 19">
                <a:extLst>
                  <a:ext uri="{FF2B5EF4-FFF2-40B4-BE49-F238E27FC236}">
                    <a16:creationId xmlns:a16="http://schemas.microsoft.com/office/drawing/2014/main" id="{7FF0ACCB-B16F-1816-A03A-6D25D293E0CD}"/>
                  </a:ext>
                </a:extLst>
              </p:cNvPr>
              <p:cNvSpPr/>
              <p:nvPr/>
            </p:nvSpPr>
            <p:spPr bwMode="auto">
              <a:xfrm>
                <a:off x="4895997" y="1482389"/>
                <a:ext cx="81490" cy="45719"/>
              </a:xfrm>
              <a:prstGeom prst="ellipse">
                <a:avLst/>
              </a:prstGeom>
              <a:solidFill>
                <a:srgbClr val="FF9933"/>
              </a:solidFill>
              <a:ln w="38100">
                <a:noFill/>
                <a:round/>
                <a:headEnd/>
                <a:tailEnd/>
              </a:ln>
              <a:effectLst/>
            </p:spPr>
            <p:txBody>
              <a:bodyPr rtlCol="0" anchor="ctr"/>
              <a:lstStyle/>
              <a:p>
                <a:pPr algn="ctr"/>
                <a:endParaRPr kumimoji="1" lang="ja-JP" altLang="en-US"/>
              </a:p>
            </p:txBody>
          </p:sp>
        </p:grpSp>
        <p:sp>
          <p:nvSpPr>
            <p:cNvPr id="7" name="フリーフォーム: 図形 6">
              <a:extLst>
                <a:ext uri="{FF2B5EF4-FFF2-40B4-BE49-F238E27FC236}">
                  <a16:creationId xmlns:a16="http://schemas.microsoft.com/office/drawing/2014/main" id="{78D2905C-5E3F-DE26-79F7-BCD6B3179240}"/>
                </a:ext>
              </a:extLst>
            </p:cNvPr>
            <p:cNvSpPr/>
            <p:nvPr/>
          </p:nvSpPr>
          <p:spPr bwMode="auto">
            <a:xfrm>
              <a:off x="1451711" y="8024502"/>
              <a:ext cx="418118" cy="195502"/>
            </a:xfrm>
            <a:custGeom>
              <a:avLst/>
              <a:gdLst>
                <a:gd name="connsiteX0" fmla="*/ 565746 w 588578"/>
                <a:gd name="connsiteY0" fmla="*/ 0 h 275205"/>
                <a:gd name="connsiteX1" fmla="*/ 584150 w 588578"/>
                <a:gd name="connsiteY1" fmla="*/ 48979 h 275205"/>
                <a:gd name="connsiteX2" fmla="*/ 505055 w 588578"/>
                <a:gd name="connsiteY2" fmla="*/ 254267 h 275205"/>
                <a:gd name="connsiteX3" fmla="*/ 339750 w 588578"/>
                <a:gd name="connsiteY3" fmla="*/ 254598 h 275205"/>
                <a:gd name="connsiteX4" fmla="*/ 294289 w 588578"/>
                <a:gd name="connsiteY4" fmla="*/ 224472 h 275205"/>
                <a:gd name="connsiteX5" fmla="*/ 248827 w 588578"/>
                <a:gd name="connsiteY5" fmla="*/ 254598 h 275205"/>
                <a:gd name="connsiteX6" fmla="*/ 83521 w 588578"/>
                <a:gd name="connsiteY6" fmla="*/ 254267 h 275205"/>
                <a:gd name="connsiteX7" fmla="*/ 4428 w 588578"/>
                <a:gd name="connsiteY7" fmla="*/ 48980 h 275205"/>
                <a:gd name="connsiteX8" fmla="*/ 22831 w 588578"/>
                <a:gd name="connsiteY8" fmla="*/ 1 h 275205"/>
                <a:gd name="connsiteX9" fmla="*/ 85844 w 588578"/>
                <a:gd name="connsiteY9" fmla="*/ 49269 h 275205"/>
                <a:gd name="connsiteX10" fmla="*/ 170570 w 588578"/>
                <a:gd name="connsiteY10" fmla="*/ 103495 h 275205"/>
                <a:gd name="connsiteX11" fmla="*/ 259894 w 588578"/>
                <a:gd name="connsiteY11" fmla="*/ 149756 h 275205"/>
                <a:gd name="connsiteX12" fmla="*/ 294288 w 588578"/>
                <a:gd name="connsiteY12" fmla="*/ 163638 h 275205"/>
                <a:gd name="connsiteX13" fmla="*/ 328682 w 588578"/>
                <a:gd name="connsiteY13" fmla="*/ 149756 h 275205"/>
                <a:gd name="connsiteX14" fmla="*/ 418006 w 588578"/>
                <a:gd name="connsiteY14" fmla="*/ 103494 h 275205"/>
                <a:gd name="connsiteX15" fmla="*/ 502732 w 588578"/>
                <a:gd name="connsiteY15" fmla="*/ 49268 h 2752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88578" h="275205">
                  <a:moveTo>
                    <a:pt x="565746" y="0"/>
                  </a:moveTo>
                  <a:lnTo>
                    <a:pt x="584150" y="48979"/>
                  </a:lnTo>
                  <a:cubicBezTo>
                    <a:pt x="600349" y="133431"/>
                    <a:pt x="571682" y="215800"/>
                    <a:pt x="505055" y="254267"/>
                  </a:cubicBezTo>
                  <a:cubicBezTo>
                    <a:pt x="455084" y="283118"/>
                    <a:pt x="394404" y="281129"/>
                    <a:pt x="339750" y="254598"/>
                  </a:cubicBezTo>
                  <a:lnTo>
                    <a:pt x="294289" y="224472"/>
                  </a:lnTo>
                  <a:lnTo>
                    <a:pt x="248827" y="254598"/>
                  </a:lnTo>
                  <a:cubicBezTo>
                    <a:pt x="194172" y="281129"/>
                    <a:pt x="133492" y="283118"/>
                    <a:pt x="83521" y="254267"/>
                  </a:cubicBezTo>
                  <a:cubicBezTo>
                    <a:pt x="16894" y="215800"/>
                    <a:pt x="-11772" y="133431"/>
                    <a:pt x="4428" y="48980"/>
                  </a:cubicBezTo>
                  <a:lnTo>
                    <a:pt x="22831" y="1"/>
                  </a:lnTo>
                  <a:lnTo>
                    <a:pt x="85844" y="49269"/>
                  </a:lnTo>
                  <a:cubicBezTo>
                    <a:pt x="112447" y="68108"/>
                    <a:pt x="140760" y="86284"/>
                    <a:pt x="170570" y="103495"/>
                  </a:cubicBezTo>
                  <a:cubicBezTo>
                    <a:pt x="200381" y="120706"/>
                    <a:pt x="230277" y="136138"/>
                    <a:pt x="259894" y="149756"/>
                  </a:cubicBezTo>
                  <a:lnTo>
                    <a:pt x="294288" y="163638"/>
                  </a:lnTo>
                  <a:lnTo>
                    <a:pt x="328682" y="149756"/>
                  </a:lnTo>
                  <a:cubicBezTo>
                    <a:pt x="358300" y="136138"/>
                    <a:pt x="388196" y="120705"/>
                    <a:pt x="418006" y="103494"/>
                  </a:cubicBezTo>
                  <a:cubicBezTo>
                    <a:pt x="447818" y="86283"/>
                    <a:pt x="476131" y="68109"/>
                    <a:pt x="502732" y="49268"/>
                  </a:cubicBezTo>
                  <a:close/>
                </a:path>
              </a:pathLst>
            </a:cu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sp>
          <p:nvSpPr>
            <p:cNvPr id="8" name="フリーフォーム: 図形 7">
              <a:extLst>
                <a:ext uri="{FF2B5EF4-FFF2-40B4-BE49-F238E27FC236}">
                  <a16:creationId xmlns:a16="http://schemas.microsoft.com/office/drawing/2014/main" id="{F7700256-5964-1E02-C182-376D0AA3A9F3}"/>
                </a:ext>
              </a:extLst>
            </p:cNvPr>
            <p:cNvSpPr/>
            <p:nvPr/>
          </p:nvSpPr>
          <p:spPr bwMode="auto">
            <a:xfrm flipH="1">
              <a:off x="1121604" y="6727422"/>
              <a:ext cx="1085054" cy="457707"/>
            </a:xfrm>
            <a:custGeom>
              <a:avLst/>
              <a:gdLst>
                <a:gd name="connsiteX0" fmla="*/ 434951 w 1018003"/>
                <a:gd name="connsiteY0" fmla="*/ 352 h 437067"/>
                <a:gd name="connsiteX1" fmla="*/ 210671 w 1018003"/>
                <a:gd name="connsiteY1" fmla="*/ 73010 h 437067"/>
                <a:gd name="connsiteX2" fmla="*/ 12311 w 1018003"/>
                <a:gd name="connsiteY2" fmla="*/ 381564 h 437067"/>
                <a:gd name="connsiteX3" fmla="*/ 378707 w 1018003"/>
                <a:gd name="connsiteY3" fmla="*/ 364056 h 437067"/>
                <a:gd name="connsiteX4" fmla="*/ 482018 w 1018003"/>
                <a:gd name="connsiteY4" fmla="*/ 289161 h 437067"/>
                <a:gd name="connsiteX5" fmla="*/ 509001 w 1018003"/>
                <a:gd name="connsiteY5" fmla="*/ 257945 h 437067"/>
                <a:gd name="connsiteX6" fmla="*/ 535985 w 1018003"/>
                <a:gd name="connsiteY6" fmla="*/ 289162 h 437067"/>
                <a:gd name="connsiteX7" fmla="*/ 639297 w 1018003"/>
                <a:gd name="connsiteY7" fmla="*/ 364057 h 437067"/>
                <a:gd name="connsiteX8" fmla="*/ 1005692 w 1018003"/>
                <a:gd name="connsiteY8" fmla="*/ 381565 h 437067"/>
                <a:gd name="connsiteX9" fmla="*/ 807332 w 1018003"/>
                <a:gd name="connsiteY9" fmla="*/ 73011 h 437067"/>
                <a:gd name="connsiteX10" fmla="*/ 583052 w 1018003"/>
                <a:gd name="connsiteY10" fmla="*/ 353 h 437067"/>
                <a:gd name="connsiteX11" fmla="*/ 536137 w 1018003"/>
                <a:gd name="connsiteY11" fmla="*/ 1983 h 437067"/>
                <a:gd name="connsiteX12" fmla="*/ 509004 w 1018003"/>
                <a:gd name="connsiteY12" fmla="*/ 8504 h 437067"/>
                <a:gd name="connsiteX13" fmla="*/ 481867 w 1018003"/>
                <a:gd name="connsiteY13" fmla="*/ 1982 h 437067"/>
                <a:gd name="connsiteX14" fmla="*/ 434951 w 1018003"/>
                <a:gd name="connsiteY14" fmla="*/ 352 h 4370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18003" h="437067">
                  <a:moveTo>
                    <a:pt x="434951" y="352"/>
                  </a:moveTo>
                  <a:cubicBezTo>
                    <a:pt x="368647" y="3521"/>
                    <a:pt x="288648" y="27991"/>
                    <a:pt x="210671" y="73010"/>
                  </a:cubicBezTo>
                  <a:cubicBezTo>
                    <a:pt x="54718" y="163050"/>
                    <a:pt x="-34091" y="301194"/>
                    <a:pt x="12311" y="381564"/>
                  </a:cubicBezTo>
                  <a:cubicBezTo>
                    <a:pt x="58712" y="461934"/>
                    <a:pt x="222753" y="454095"/>
                    <a:pt x="378707" y="364056"/>
                  </a:cubicBezTo>
                  <a:cubicBezTo>
                    <a:pt x="417695" y="341546"/>
                    <a:pt x="452487" y="316029"/>
                    <a:pt x="482018" y="289161"/>
                  </a:cubicBezTo>
                  <a:lnTo>
                    <a:pt x="509001" y="257945"/>
                  </a:lnTo>
                  <a:lnTo>
                    <a:pt x="535985" y="289162"/>
                  </a:lnTo>
                  <a:cubicBezTo>
                    <a:pt x="565517" y="316030"/>
                    <a:pt x="600308" y="341547"/>
                    <a:pt x="639297" y="364057"/>
                  </a:cubicBezTo>
                  <a:cubicBezTo>
                    <a:pt x="795250" y="454096"/>
                    <a:pt x="959291" y="461935"/>
                    <a:pt x="1005692" y="381565"/>
                  </a:cubicBezTo>
                  <a:cubicBezTo>
                    <a:pt x="1052094" y="301195"/>
                    <a:pt x="963285" y="163051"/>
                    <a:pt x="807332" y="73011"/>
                  </a:cubicBezTo>
                  <a:cubicBezTo>
                    <a:pt x="729355" y="27992"/>
                    <a:pt x="649357" y="3522"/>
                    <a:pt x="583052" y="353"/>
                  </a:cubicBezTo>
                  <a:cubicBezTo>
                    <a:pt x="566476" y="-439"/>
                    <a:pt x="550756" y="101"/>
                    <a:pt x="536137" y="1983"/>
                  </a:cubicBezTo>
                  <a:lnTo>
                    <a:pt x="509004" y="8504"/>
                  </a:lnTo>
                  <a:lnTo>
                    <a:pt x="481867" y="1982"/>
                  </a:lnTo>
                  <a:cubicBezTo>
                    <a:pt x="467248" y="100"/>
                    <a:pt x="451527" y="-440"/>
                    <a:pt x="434951" y="352"/>
                  </a:cubicBezTo>
                  <a:close/>
                </a:path>
              </a:pathLst>
            </a:custGeom>
            <a:solidFill>
              <a:srgbClr val="C00000"/>
            </a:solidFill>
            <a:ln w="38100">
              <a:noFill/>
              <a:round/>
              <a:headEnd/>
              <a:tailEnd/>
            </a:ln>
            <a:effectLst/>
          </p:spPr>
          <p:txBody>
            <a:bodyPr wrap="square" rtlCol="0" anchor="ctr">
              <a:noAutofit/>
            </a:bodyPr>
            <a:lstStyle/>
            <a:p>
              <a:pPr algn="ctr"/>
              <a:endParaRPr lang="ja-JP" altLang="en-US"/>
            </a:p>
          </p:txBody>
        </p:sp>
        <p:sp>
          <p:nvSpPr>
            <p:cNvPr id="9" name="アーチ 8">
              <a:extLst>
                <a:ext uri="{FF2B5EF4-FFF2-40B4-BE49-F238E27FC236}">
                  <a16:creationId xmlns:a16="http://schemas.microsoft.com/office/drawing/2014/main" id="{E339BE68-890F-EA20-5E42-25A0AC83B1FC}"/>
                </a:ext>
              </a:extLst>
            </p:cNvPr>
            <p:cNvSpPr/>
            <p:nvPr/>
          </p:nvSpPr>
          <p:spPr bwMode="auto">
            <a:xfrm>
              <a:off x="1788450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0" name="アーチ 9">
              <a:extLst>
                <a:ext uri="{FF2B5EF4-FFF2-40B4-BE49-F238E27FC236}">
                  <a16:creationId xmlns:a16="http://schemas.microsoft.com/office/drawing/2014/main" id="{571E11BC-D7E9-7736-396E-49351E99DCDD}"/>
                </a:ext>
              </a:extLst>
            </p:cNvPr>
            <p:cNvSpPr/>
            <p:nvPr/>
          </p:nvSpPr>
          <p:spPr bwMode="auto">
            <a:xfrm>
              <a:off x="1204015" y="7257986"/>
              <a:ext cx="326370" cy="326367"/>
            </a:xfrm>
            <a:prstGeom prst="blockArc">
              <a:avLst>
                <a:gd name="adj1" fmla="val 11369852"/>
                <a:gd name="adj2" fmla="val 21338581"/>
                <a:gd name="adj3" fmla="val 19003"/>
              </a:avLst>
            </a:pr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1" name="月 10">
              <a:extLst>
                <a:ext uri="{FF2B5EF4-FFF2-40B4-BE49-F238E27FC236}">
                  <a16:creationId xmlns:a16="http://schemas.microsoft.com/office/drawing/2014/main" id="{7CA3A8FE-4E38-D1E2-FD6F-615B2BF19C1A}"/>
                </a:ext>
              </a:extLst>
            </p:cNvPr>
            <p:cNvSpPr/>
            <p:nvPr/>
          </p:nvSpPr>
          <p:spPr bwMode="auto">
            <a:xfrm>
              <a:off x="1051855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2" name="月 11">
              <a:extLst>
                <a:ext uri="{FF2B5EF4-FFF2-40B4-BE49-F238E27FC236}">
                  <a16:creationId xmlns:a16="http://schemas.microsoft.com/office/drawing/2014/main" id="{A7421FF3-D5CF-498E-D0FB-53E06C1E54C9}"/>
                </a:ext>
              </a:extLst>
            </p:cNvPr>
            <p:cNvSpPr/>
            <p:nvPr/>
          </p:nvSpPr>
          <p:spPr bwMode="auto">
            <a:xfrm flipH="1">
              <a:off x="2106062" y="7058044"/>
              <a:ext cx="168176" cy="970118"/>
            </a:xfrm>
            <a:prstGeom prst="moon">
              <a:avLst/>
            </a:prstGeom>
            <a:solidFill>
              <a:srgbClr val="C00000"/>
            </a:solidFill>
            <a:ln w="9525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kumimoji="1" lang="ja-JP" altLang="en-US"/>
            </a:p>
          </p:txBody>
        </p:sp>
        <p:sp>
          <p:nvSpPr>
            <p:cNvPr id="13" name="二等辺三角形 16">
              <a:extLst>
                <a:ext uri="{FF2B5EF4-FFF2-40B4-BE49-F238E27FC236}">
                  <a16:creationId xmlns:a16="http://schemas.microsoft.com/office/drawing/2014/main" id="{2C1749F4-D3F4-2E51-C17F-54E95CC93441}"/>
                </a:ext>
              </a:extLst>
            </p:cNvPr>
            <p:cNvSpPr/>
            <p:nvPr/>
          </p:nvSpPr>
          <p:spPr bwMode="auto">
            <a:xfrm rot="10800000" flipH="1">
              <a:off x="1514910" y="7754277"/>
              <a:ext cx="291720" cy="135840"/>
            </a:xfrm>
            <a:custGeom>
              <a:avLst/>
              <a:gdLst>
                <a:gd name="connsiteX0" fmla="*/ 0 w 313117"/>
                <a:gd name="connsiteY0" fmla="*/ 210522 h 210522"/>
                <a:gd name="connsiteX1" fmla="*/ 156559 w 313117"/>
                <a:gd name="connsiteY1" fmla="*/ 0 h 210522"/>
                <a:gd name="connsiteX2" fmla="*/ 313117 w 313117"/>
                <a:gd name="connsiteY2" fmla="*/ 210522 h 210522"/>
                <a:gd name="connsiteX3" fmla="*/ 0 w 313117"/>
                <a:gd name="connsiteY3" fmla="*/ 210522 h 210522"/>
                <a:gd name="connsiteX0" fmla="*/ 2016 w 315133"/>
                <a:gd name="connsiteY0" fmla="*/ 210522 h 216310"/>
                <a:gd name="connsiteX1" fmla="*/ 158575 w 315133"/>
                <a:gd name="connsiteY1" fmla="*/ 0 h 216310"/>
                <a:gd name="connsiteX2" fmla="*/ 315133 w 315133"/>
                <a:gd name="connsiteY2" fmla="*/ 210522 h 216310"/>
                <a:gd name="connsiteX3" fmla="*/ 2016 w 315133"/>
                <a:gd name="connsiteY3" fmla="*/ 210522 h 216310"/>
                <a:gd name="connsiteX0" fmla="*/ 2016 w 316347"/>
                <a:gd name="connsiteY0" fmla="*/ 210522 h 223109"/>
                <a:gd name="connsiteX1" fmla="*/ 158575 w 316347"/>
                <a:gd name="connsiteY1" fmla="*/ 0 h 223109"/>
                <a:gd name="connsiteX2" fmla="*/ 315133 w 316347"/>
                <a:gd name="connsiteY2" fmla="*/ 210522 h 223109"/>
                <a:gd name="connsiteX3" fmla="*/ 2016 w 316347"/>
                <a:gd name="connsiteY3" fmla="*/ 210522 h 223109"/>
                <a:gd name="connsiteX0" fmla="*/ 2160 w 316585"/>
                <a:gd name="connsiteY0" fmla="*/ 210526 h 223113"/>
                <a:gd name="connsiteX1" fmla="*/ 158719 w 316585"/>
                <a:gd name="connsiteY1" fmla="*/ 4 h 223113"/>
                <a:gd name="connsiteX2" fmla="*/ 315277 w 316585"/>
                <a:gd name="connsiteY2" fmla="*/ 210526 h 223113"/>
                <a:gd name="connsiteX3" fmla="*/ 2160 w 316585"/>
                <a:gd name="connsiteY3" fmla="*/ 210526 h 2231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6585" h="223113">
                  <a:moveTo>
                    <a:pt x="2160" y="210526"/>
                  </a:moveTo>
                  <a:cubicBezTo>
                    <a:pt x="-17092" y="197502"/>
                    <a:pt x="97008" y="-1114"/>
                    <a:pt x="158719" y="4"/>
                  </a:cubicBezTo>
                  <a:cubicBezTo>
                    <a:pt x="220430" y="1122"/>
                    <a:pt x="329766" y="190358"/>
                    <a:pt x="315277" y="210526"/>
                  </a:cubicBezTo>
                  <a:cubicBezTo>
                    <a:pt x="300788" y="230694"/>
                    <a:pt x="21412" y="223550"/>
                    <a:pt x="2160" y="210526"/>
                  </a:cubicBezTo>
                  <a:close/>
                </a:path>
              </a:pathLst>
            </a:custGeom>
            <a:solidFill>
              <a:srgbClr val="FF0000"/>
            </a:solidFill>
            <a:ln w="38100">
              <a:noFill/>
              <a:round/>
              <a:headEnd/>
              <a:tailEnd/>
            </a:ln>
            <a:effectLst/>
          </p:spPr>
          <p:txBody>
            <a:bodyPr rtlCol="0" anchor="ctr"/>
            <a:lstStyle/>
            <a:p>
              <a:pPr algn="ctr"/>
              <a:endParaRPr lang="ja-JP" altLang="en-US"/>
            </a:p>
          </p:txBody>
        </p:sp>
        <p:cxnSp>
          <p:nvCxnSpPr>
            <p:cNvPr id="14" name="直線コネクタ 13">
              <a:extLst>
                <a:ext uri="{FF2B5EF4-FFF2-40B4-BE49-F238E27FC236}">
                  <a16:creationId xmlns:a16="http://schemas.microsoft.com/office/drawing/2014/main" id="{E697A3BD-2C46-A3FB-F58B-55C0BDDBE94F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12310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  <p:cxnSp>
          <p:nvCxnSpPr>
            <p:cNvPr id="15" name="直線コネクタ 14">
              <a:extLst>
                <a:ext uri="{FF2B5EF4-FFF2-40B4-BE49-F238E27FC236}">
                  <a16:creationId xmlns:a16="http://schemas.microsoft.com/office/drawing/2014/main" id="{9A67E929-AAFF-4C6A-E111-11FED13B8660}"/>
                </a:ext>
              </a:extLst>
            </p:cNvPr>
            <p:cNvCxnSpPr>
              <a:cxnSpLocks/>
            </p:cNvCxnSpPr>
            <p:nvPr/>
          </p:nvCxnSpPr>
          <p:spPr bwMode="auto">
            <a:xfrm>
              <a:off x="2069288" y="8325644"/>
              <a:ext cx="0" cy="501785"/>
            </a:xfrm>
            <a:prstGeom prst="line">
              <a:avLst/>
            </a:prstGeom>
            <a:solidFill>
              <a:schemeClr val="bg1"/>
            </a:solidFill>
            <a:ln w="38100">
              <a:noFill/>
              <a:round/>
              <a:headEnd/>
              <a:tailEnd/>
            </a:ln>
            <a:effectLst/>
          </p:spPr>
        </p:cxnSp>
      </p:grpSp>
      <p:sp>
        <p:nvSpPr>
          <p:cNvPr id="25" name="吹き出し: 角を丸めた四角形 24">
            <a:extLst>
              <a:ext uri="{FF2B5EF4-FFF2-40B4-BE49-F238E27FC236}">
                <a16:creationId xmlns:a16="http://schemas.microsoft.com/office/drawing/2014/main" id="{FE5070AC-B07A-0A7C-B4D4-3C1E9FFB64B0}"/>
              </a:ext>
            </a:extLst>
          </p:cNvPr>
          <p:cNvSpPr/>
          <p:nvPr/>
        </p:nvSpPr>
        <p:spPr bwMode="auto">
          <a:xfrm>
            <a:off x="9651395" y="1313764"/>
            <a:ext cx="2340260" cy="2918790"/>
          </a:xfrm>
          <a:prstGeom prst="wedgeRoundRectCallout">
            <a:avLst>
              <a:gd name="adj1" fmla="val 7918"/>
              <a:gd name="adj2" fmla="val 58362"/>
              <a:gd name="adj3" fmla="val 16667"/>
            </a:avLst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rtlCol="0" anchor="ctr"/>
          <a:lstStyle/>
          <a:p>
            <a:pPr algn="ctr"/>
            <a:r>
              <a:rPr lang="ja-JP" altLang="en-US" sz="2800" b="1" dirty="0">
                <a:latin typeface="+mj-ea"/>
                <a:ea typeface="+mj-ea"/>
              </a:rPr>
              <a:t>花より団子</a:t>
            </a:r>
            <a:endParaRPr lang="en-US" altLang="ja-JP" sz="2800" b="1" dirty="0">
              <a:latin typeface="+mj-ea"/>
              <a:ea typeface="+mj-ea"/>
            </a:endParaRPr>
          </a:p>
          <a:p>
            <a:pPr algn="ctr"/>
            <a:r>
              <a:rPr lang="ja-JP" altLang="en-US" sz="2800" b="1" dirty="0">
                <a:latin typeface="+mj-ea"/>
                <a:ea typeface="+mj-ea"/>
              </a:rPr>
              <a:t>ですかね</a:t>
            </a:r>
            <a:endParaRPr lang="en-US" altLang="ja-JP" sz="2800" b="1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845939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</p:sld>
</file>

<file path=ppt/theme/theme1.xml><?xml version="1.0" encoding="utf-8"?>
<a:theme xmlns:a="http://schemas.openxmlformats.org/drawingml/2006/main" name="標準デザイン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メイリオ"/>
        <a:ea typeface="メイリオ"/>
        <a:cs typeface="メイリオ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>
          <a:solidFill>
            <a:schemeClr val="tx1"/>
          </a:solidFill>
          <a:round/>
          <a:headEnd/>
          <a:tailEnd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>
        <a:defPPr>
          <a:defRPr/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solidFill>
            <a:srgbClr val="FF0000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ja-JP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247</Words>
  <Application>Microsoft Office PowerPoint</Application>
  <PresentationFormat>ワイド画面</PresentationFormat>
  <Paragraphs>75</Paragraphs>
  <Slides>22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2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22</vt:i4>
      </vt:variant>
    </vt:vector>
  </HeadingPairs>
  <TitlesOfParts>
    <vt:vector size="25" baseType="lpstr">
      <vt:lpstr>メイリオ</vt:lpstr>
      <vt:lpstr>Arial</vt:lpstr>
      <vt:lpstr>標準デザイン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Manager>digipot.net</Manager>
  <Company>digipot.net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anm045_植物クイズ～モザイク</dc:title>
  <dc:subject>anm045_植物クイズ～モザイク</dc:subject>
  <dc:creator>でじけろお</dc:creator>
  <cp:lastModifiedBy/>
  <cp:revision>1</cp:revision>
  <dcterms:created xsi:type="dcterms:W3CDTF">2017-10-06T02:08:43Z</dcterms:created>
  <dcterms:modified xsi:type="dcterms:W3CDTF">2024-04-01T08:17:51Z</dcterms:modified>
  <cp:category/>
  <cp:version>1</cp:version>
</cp:coreProperties>
</file>